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tags/tag8.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 id="2147483954" r:id="rId2"/>
    <p:sldMasterId id="2147483957" r:id="rId3"/>
    <p:sldMasterId id="2147483960" r:id="rId4"/>
    <p:sldMasterId id="2147483969" r:id="rId5"/>
    <p:sldMasterId id="2147483963" r:id="rId6"/>
    <p:sldMasterId id="2147483966" r:id="rId7"/>
    <p:sldMasterId id="2147483972" r:id="rId8"/>
  </p:sldMasterIdLst>
  <p:notesMasterIdLst>
    <p:notesMasterId r:id="rId42"/>
  </p:notesMasterIdLst>
  <p:handoutMasterIdLst>
    <p:handoutMasterId r:id="rId43"/>
  </p:handoutMasterIdLst>
  <p:sldIdLst>
    <p:sldId id="314" r:id="rId9"/>
    <p:sldId id="372" r:id="rId10"/>
    <p:sldId id="375" r:id="rId11"/>
    <p:sldId id="374" r:id="rId12"/>
    <p:sldId id="367" r:id="rId13"/>
    <p:sldId id="373" r:id="rId14"/>
    <p:sldId id="361" r:id="rId15"/>
    <p:sldId id="370" r:id="rId16"/>
    <p:sldId id="371" r:id="rId17"/>
    <p:sldId id="365" r:id="rId18"/>
    <p:sldId id="363" r:id="rId19"/>
    <p:sldId id="364" r:id="rId20"/>
    <p:sldId id="376" r:id="rId21"/>
    <p:sldId id="377" r:id="rId22"/>
    <p:sldId id="378" r:id="rId23"/>
    <p:sldId id="356" r:id="rId24"/>
    <p:sldId id="357" r:id="rId25"/>
    <p:sldId id="358" r:id="rId26"/>
    <p:sldId id="368" r:id="rId27"/>
    <p:sldId id="369" r:id="rId28"/>
    <p:sldId id="360" r:id="rId29"/>
    <p:sldId id="359" r:id="rId30"/>
    <p:sldId id="362" r:id="rId31"/>
    <p:sldId id="380" r:id="rId32"/>
    <p:sldId id="381" r:id="rId33"/>
    <p:sldId id="382" r:id="rId34"/>
    <p:sldId id="383" r:id="rId35"/>
    <p:sldId id="384" r:id="rId36"/>
    <p:sldId id="385" r:id="rId37"/>
    <p:sldId id="386" r:id="rId38"/>
    <p:sldId id="387" r:id="rId39"/>
    <p:sldId id="388" r:id="rId40"/>
    <p:sldId id="379" r:id="rId41"/>
  </p:sldIdLst>
  <p:sldSz cx="9144000" cy="6858000" type="screen4x3"/>
  <p:notesSz cx="6807200" cy="9939338"/>
  <p:defaultTextStyle>
    <a:defPPr>
      <a:defRPr lang="da-DK"/>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612">
          <p15:clr>
            <a:srgbClr val="A4A3A4"/>
          </p15:clr>
        </p15:guide>
        <p15:guide id="2" orient="horz" pos="2614">
          <p15:clr>
            <a:srgbClr val="A4A3A4"/>
          </p15:clr>
        </p15:guide>
        <p15:guide id="3" orient="horz" pos="232">
          <p15:clr>
            <a:srgbClr val="A4A3A4"/>
          </p15:clr>
        </p15:guide>
        <p15:guide id="4" orient="horz" pos="3861">
          <p15:clr>
            <a:srgbClr val="A4A3A4"/>
          </p15:clr>
        </p15:guide>
        <p15:guide id="5" orient="horz" pos="2387">
          <p15:clr>
            <a:srgbClr val="A4A3A4"/>
          </p15:clr>
        </p15:guide>
        <p15:guide id="6" orient="horz" pos="1032" userDrawn="1">
          <p15:clr>
            <a:srgbClr val="A4A3A4"/>
          </p15:clr>
        </p15:guide>
        <p15:guide id="7" pos="2880">
          <p15:clr>
            <a:srgbClr val="A4A3A4"/>
          </p15:clr>
        </p15:guide>
        <p15:guide id="8" pos="295">
          <p15:clr>
            <a:srgbClr val="A4A3A4"/>
          </p15:clr>
        </p15:guide>
        <p15:guide id="9" pos="5488">
          <p15:clr>
            <a:srgbClr val="A4A3A4"/>
          </p15:clr>
        </p15:guide>
        <p15:guide id="10" pos="930">
          <p15:clr>
            <a:srgbClr val="A4A3A4"/>
          </p15:clr>
        </p15:guide>
        <p15:guide id="11" pos="378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guide id="3" orient="horz" pos="3131">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00FF"/>
    <a:srgbClr val="0099FF"/>
    <a:srgbClr val="FF6600"/>
    <a:srgbClr val="C0C0C0"/>
    <a:srgbClr val="EAEAEA"/>
    <a:srgbClr val="002664"/>
    <a:srgbClr val="58585B"/>
    <a:srgbClr val="CFD1D2"/>
    <a:srgbClr val="8C8D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92054" autoAdjust="0"/>
  </p:normalViewPr>
  <p:slideViewPr>
    <p:cSldViewPr snapToGrid="0">
      <p:cViewPr varScale="1">
        <p:scale>
          <a:sx n="77" d="100"/>
          <a:sy n="77" d="100"/>
        </p:scale>
        <p:origin x="1771" y="62"/>
      </p:cViewPr>
      <p:guideLst>
        <p:guide orient="horz" pos="3612"/>
        <p:guide orient="horz" pos="2614"/>
        <p:guide orient="horz" pos="232"/>
        <p:guide orient="horz" pos="3861"/>
        <p:guide orient="horz" pos="2387"/>
        <p:guide orient="horz" pos="1032"/>
        <p:guide pos="2880"/>
        <p:guide pos="295"/>
        <p:guide pos="5488"/>
        <p:guide pos="930"/>
        <p:guide pos="378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64" d="100"/>
          <a:sy n="64" d="100"/>
        </p:scale>
        <p:origin x="-2910" y="-126"/>
      </p:cViewPr>
      <p:guideLst>
        <p:guide orient="horz" pos="3127"/>
        <p:guide pos="2142"/>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68C9601-EA95-4E35-AFDB-D98BDE6CACD0}" type="datetimeFigureOut">
              <a:rPr kumimoji="1" lang="ja-JP" altLang="en-US" smtClean="0"/>
              <a:t>2021/10/26</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FEE82287-21D6-4831-831D-4F225D36FD16}" type="slidenum">
              <a:rPr kumimoji="1" lang="ja-JP" altLang="en-US" smtClean="0"/>
              <a:t>‹#›</a:t>
            </a:fld>
            <a:endParaRPr kumimoji="1" lang="ja-JP" altLang="en-US"/>
          </a:p>
        </p:txBody>
      </p:sp>
    </p:spTree>
    <p:extLst>
      <p:ext uri="{BB962C8B-B14F-4D97-AF65-F5344CB8AC3E}">
        <p14:creationId xmlns:p14="http://schemas.microsoft.com/office/powerpoint/2010/main" val="3600951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2" y="0"/>
            <a:ext cx="2948200" cy="496730"/>
          </a:xfrm>
          <a:prstGeom prst="rect">
            <a:avLst/>
          </a:prstGeom>
          <a:noFill/>
          <a:ln w="9525">
            <a:noFill/>
            <a:miter lim="800000"/>
            <a:headEnd/>
            <a:tailEnd/>
          </a:ln>
          <a:effectLst/>
        </p:spPr>
        <p:txBody>
          <a:bodyPr vert="horz" wrap="square" lIns="93048" tIns="46524" rIns="93048" bIns="46524" numCol="1" anchor="t" anchorCtr="0" compatLnSpc="1">
            <a:prstTxWarp prst="textNoShape">
              <a:avLst/>
            </a:prstTxWarp>
          </a:bodyPr>
          <a:lstStyle>
            <a:lvl1pPr>
              <a:defRPr sz="1200" b="0">
                <a:latin typeface="Arial" charset="0"/>
                <a:cs typeface="Arial" charset="0"/>
              </a:defRPr>
            </a:lvl1pPr>
          </a:lstStyle>
          <a:p>
            <a:pPr>
              <a:defRPr/>
            </a:pPr>
            <a:endParaRPr lang="da-DK"/>
          </a:p>
        </p:txBody>
      </p:sp>
      <p:sp>
        <p:nvSpPr>
          <p:cNvPr id="108547" name="Rectangle 3"/>
          <p:cNvSpPr>
            <a:spLocks noGrp="1" noChangeArrowheads="1"/>
          </p:cNvSpPr>
          <p:nvPr>
            <p:ph type="dt" idx="1"/>
          </p:nvPr>
        </p:nvSpPr>
        <p:spPr bwMode="auto">
          <a:xfrm>
            <a:off x="3855827" y="0"/>
            <a:ext cx="2949788" cy="496730"/>
          </a:xfrm>
          <a:prstGeom prst="rect">
            <a:avLst/>
          </a:prstGeom>
          <a:noFill/>
          <a:ln w="9525">
            <a:noFill/>
            <a:miter lim="800000"/>
            <a:headEnd/>
            <a:tailEnd/>
          </a:ln>
          <a:effectLst/>
        </p:spPr>
        <p:txBody>
          <a:bodyPr vert="horz" wrap="square" lIns="93048" tIns="46524" rIns="93048" bIns="46524" numCol="1" anchor="t" anchorCtr="0" compatLnSpc="1">
            <a:prstTxWarp prst="textNoShape">
              <a:avLst/>
            </a:prstTxWarp>
          </a:bodyPr>
          <a:lstStyle>
            <a:lvl1pPr algn="r">
              <a:defRPr sz="1200" b="0">
                <a:latin typeface="Arial" charset="0"/>
                <a:cs typeface="Arial" charset="0"/>
              </a:defRPr>
            </a:lvl1pPr>
          </a:lstStyle>
          <a:p>
            <a:pPr>
              <a:defRPr/>
            </a:pPr>
            <a:endParaRPr lang="da-DK"/>
          </a:p>
        </p:txBody>
      </p:sp>
      <p:sp>
        <p:nvSpPr>
          <p:cNvPr id="5124" name="Rectangle 4"/>
          <p:cNvSpPr>
            <a:spLocks noGrp="1" noRot="1" noChangeAspect="1" noChangeArrowheads="1" noTextEdit="1"/>
          </p:cNvSpPr>
          <p:nvPr>
            <p:ph type="sldImg" idx="2"/>
          </p:nvPr>
        </p:nvSpPr>
        <p:spPr bwMode="auto">
          <a:xfrm>
            <a:off x="920750" y="746125"/>
            <a:ext cx="496728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5"/>
          <p:cNvSpPr>
            <a:spLocks noGrp="1" noChangeArrowheads="1"/>
          </p:cNvSpPr>
          <p:nvPr>
            <p:ph type="body" sz="quarter" idx="3"/>
          </p:nvPr>
        </p:nvSpPr>
        <p:spPr bwMode="auto">
          <a:xfrm>
            <a:off x="679134" y="4721305"/>
            <a:ext cx="5448933" cy="4472147"/>
          </a:xfrm>
          <a:prstGeom prst="rect">
            <a:avLst/>
          </a:prstGeom>
          <a:noFill/>
          <a:ln w="9525">
            <a:noFill/>
            <a:miter lim="800000"/>
            <a:headEnd/>
            <a:tailEnd/>
          </a:ln>
          <a:effectLst/>
        </p:spPr>
        <p:txBody>
          <a:bodyPr vert="horz" wrap="square" lIns="93048" tIns="46524" rIns="93048" bIns="46524" numCol="1" anchor="t" anchorCtr="0" compatLnSpc="1">
            <a:prstTxWarp prst="textNoShape">
              <a:avLst/>
            </a:prstTxWarp>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108550" name="Rectangle 6"/>
          <p:cNvSpPr>
            <a:spLocks noGrp="1" noChangeArrowheads="1"/>
          </p:cNvSpPr>
          <p:nvPr>
            <p:ph type="ftr" sz="quarter" idx="4"/>
          </p:nvPr>
        </p:nvSpPr>
        <p:spPr bwMode="auto">
          <a:xfrm>
            <a:off x="2" y="9441022"/>
            <a:ext cx="2948200" cy="496729"/>
          </a:xfrm>
          <a:prstGeom prst="rect">
            <a:avLst/>
          </a:prstGeom>
          <a:noFill/>
          <a:ln w="9525">
            <a:noFill/>
            <a:miter lim="800000"/>
            <a:headEnd/>
            <a:tailEnd/>
          </a:ln>
          <a:effectLst/>
        </p:spPr>
        <p:txBody>
          <a:bodyPr vert="horz" wrap="square" lIns="93048" tIns="46524" rIns="93048" bIns="46524" numCol="1" anchor="b" anchorCtr="0" compatLnSpc="1">
            <a:prstTxWarp prst="textNoShape">
              <a:avLst/>
            </a:prstTxWarp>
          </a:bodyPr>
          <a:lstStyle>
            <a:lvl1pPr>
              <a:defRPr sz="1200" b="0">
                <a:latin typeface="Arial" charset="0"/>
                <a:cs typeface="Arial" charset="0"/>
              </a:defRPr>
            </a:lvl1pPr>
          </a:lstStyle>
          <a:p>
            <a:pPr>
              <a:defRPr/>
            </a:pPr>
            <a:endParaRPr lang="da-DK"/>
          </a:p>
        </p:txBody>
      </p:sp>
      <p:sp>
        <p:nvSpPr>
          <p:cNvPr id="108551" name="Rectangle 7"/>
          <p:cNvSpPr>
            <a:spLocks noGrp="1" noChangeArrowheads="1"/>
          </p:cNvSpPr>
          <p:nvPr>
            <p:ph type="sldNum" sz="quarter" idx="5"/>
          </p:nvPr>
        </p:nvSpPr>
        <p:spPr bwMode="auto">
          <a:xfrm>
            <a:off x="3855827" y="9441022"/>
            <a:ext cx="2949788" cy="496729"/>
          </a:xfrm>
          <a:prstGeom prst="rect">
            <a:avLst/>
          </a:prstGeom>
          <a:noFill/>
          <a:ln w="9525">
            <a:noFill/>
            <a:miter lim="800000"/>
            <a:headEnd/>
            <a:tailEnd/>
          </a:ln>
          <a:effectLst/>
        </p:spPr>
        <p:txBody>
          <a:bodyPr vert="horz" wrap="square" lIns="93048" tIns="46524" rIns="93048" bIns="46524" numCol="1" anchor="b" anchorCtr="0" compatLnSpc="1">
            <a:prstTxWarp prst="textNoShape">
              <a:avLst/>
            </a:prstTxWarp>
          </a:bodyPr>
          <a:lstStyle>
            <a:lvl1pPr algn="r">
              <a:defRPr sz="1200" b="0"/>
            </a:lvl1pPr>
          </a:lstStyle>
          <a:p>
            <a:fld id="{B18AE27A-1747-4958-B001-26C0D9071E41}" type="slidenum">
              <a:rPr lang="da-DK" altLang="en-US"/>
              <a:pPr/>
              <a:t>‹#›</a:t>
            </a:fld>
            <a:endParaRPr lang="da-DK" altLang="en-US"/>
          </a:p>
        </p:txBody>
      </p:sp>
    </p:spTree>
    <p:extLst>
      <p:ext uri="{BB962C8B-B14F-4D97-AF65-F5344CB8AC3E}">
        <p14:creationId xmlns:p14="http://schemas.microsoft.com/office/powerpoint/2010/main" val="1429046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https://www.yazaki-group.com/rd-tech/product/418</a:t>
            </a:r>
            <a:endParaRPr kumimoji="1" lang="ja-JP" altLang="en-US" dirty="0"/>
          </a:p>
        </p:txBody>
      </p:sp>
      <p:sp>
        <p:nvSpPr>
          <p:cNvPr id="4" name="スライド番号プレースホルダー 3"/>
          <p:cNvSpPr>
            <a:spLocks noGrp="1"/>
          </p:cNvSpPr>
          <p:nvPr>
            <p:ph type="sldNum" sz="quarter" idx="10"/>
          </p:nvPr>
        </p:nvSpPr>
        <p:spPr/>
        <p:txBody>
          <a:bodyPr/>
          <a:lstStyle/>
          <a:p>
            <a:fld id="{B18AE27A-1747-4958-B001-26C0D9071E41}" type="slidenum">
              <a:rPr lang="da-DK" altLang="en-US" smtClean="0"/>
              <a:pPr/>
              <a:t>23</a:t>
            </a:fld>
            <a:endParaRPr lang="da-DK" altLang="en-US"/>
          </a:p>
        </p:txBody>
      </p:sp>
    </p:spTree>
    <p:extLst>
      <p:ext uri="{BB962C8B-B14F-4D97-AF65-F5344CB8AC3E}">
        <p14:creationId xmlns:p14="http://schemas.microsoft.com/office/powerpoint/2010/main" val="4135293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mphenol Title Slide">
    <p:spTree>
      <p:nvGrpSpPr>
        <p:cNvPr id="1" name=""/>
        <p:cNvGrpSpPr/>
        <p:nvPr/>
      </p:nvGrpSpPr>
      <p:grpSpPr>
        <a:xfrm>
          <a:off x="0" y="0"/>
          <a:ext cx="0" cy="0"/>
          <a:chOff x="0" y="0"/>
          <a:chExt cx="0" cy="0"/>
        </a:xfrm>
      </p:grpSpPr>
      <p:pic>
        <p:nvPicPr>
          <p:cNvPr id="7" name="Picture 1" descr="M:\Shared\Presentations\2017 presentations\2017 AMAO Group Presentation\Graphics\2017_amphenol_title-final.jpg"/>
          <p:cNvPicPr>
            <a:picLocks noChangeAspect="1" noChangeArrowheads="1"/>
          </p:cNvPicPr>
          <p:nvPr userDrawn="1"/>
        </p:nvPicPr>
        <p:blipFill>
          <a:blip r:embed="rId2" cstate="print"/>
          <a:srcRect/>
          <a:stretch>
            <a:fillRect/>
          </a:stretch>
        </p:blipFill>
        <p:spPr bwMode="auto">
          <a:xfrm>
            <a:off x="0" y="0"/>
            <a:ext cx="9144000" cy="6857174"/>
          </a:xfrm>
          <a:prstGeom prst="rect">
            <a:avLst/>
          </a:prstGeom>
          <a:noFill/>
        </p:spPr>
      </p:pic>
      <p:sp>
        <p:nvSpPr>
          <p:cNvPr id="3074" name="Rectangle 2"/>
          <p:cNvSpPr>
            <a:spLocks noGrp="1" noChangeArrowheads="1"/>
          </p:cNvSpPr>
          <p:nvPr>
            <p:ph type="ctrTitle"/>
          </p:nvPr>
        </p:nvSpPr>
        <p:spPr>
          <a:xfrm>
            <a:off x="431800" y="4508500"/>
            <a:ext cx="8282122" cy="900113"/>
          </a:xfrm>
        </p:spPr>
        <p:txBody>
          <a:bodyPr/>
          <a:lstStyle>
            <a:lvl1pPr>
              <a:defRPr>
                <a:solidFill>
                  <a:srgbClr val="005EB8"/>
                </a:solidFill>
              </a:defRPr>
            </a:lvl1pPr>
          </a:lstStyle>
          <a:p>
            <a:r>
              <a:rPr lang="da-DK" dirty="0"/>
              <a:t>Click to edit </a:t>
            </a:r>
            <a:r>
              <a:rPr lang="da-DK" dirty="0" smtClean="0"/>
              <a:t>Master </a:t>
            </a:r>
            <a:r>
              <a:rPr lang="da-DK" dirty="0"/>
              <a:t>title style</a:t>
            </a:r>
          </a:p>
        </p:txBody>
      </p:sp>
      <p:sp>
        <p:nvSpPr>
          <p:cNvPr id="3075" name="Rectangle 3"/>
          <p:cNvSpPr>
            <a:spLocks noGrp="1" noChangeArrowheads="1"/>
          </p:cNvSpPr>
          <p:nvPr>
            <p:ph type="subTitle" idx="1"/>
          </p:nvPr>
        </p:nvSpPr>
        <p:spPr>
          <a:xfrm>
            <a:off x="431800" y="5408613"/>
            <a:ext cx="6300788" cy="541337"/>
          </a:xfrm>
        </p:spPr>
        <p:txBody>
          <a:bodyPr/>
          <a:lstStyle>
            <a:lvl1pPr>
              <a:defRPr sz="2000" baseline="0">
                <a:solidFill>
                  <a:schemeClr val="tx1"/>
                </a:solidFill>
              </a:defRPr>
            </a:lvl1pPr>
          </a:lstStyle>
          <a:p>
            <a:r>
              <a:rPr lang="da-DK" dirty="0"/>
              <a:t>Click to edit Master subtitle style</a:t>
            </a:r>
          </a:p>
        </p:txBody>
      </p:sp>
      <p:sp>
        <p:nvSpPr>
          <p:cNvPr id="5" name="TextBox 4"/>
          <p:cNvSpPr txBox="1"/>
          <p:nvPr userDrawn="1"/>
        </p:nvSpPr>
        <p:spPr>
          <a:xfrm>
            <a:off x="419347" y="4117721"/>
            <a:ext cx="4189801" cy="338554"/>
          </a:xfrm>
          <a:prstGeom prst="rect">
            <a:avLst/>
          </a:prstGeom>
          <a:noFill/>
        </p:spPr>
        <p:txBody>
          <a:bodyPr wrap="none" rtlCol="0">
            <a:spAutoFit/>
          </a:bodyPr>
          <a:lstStyle/>
          <a:p>
            <a:r>
              <a:rPr lang="en-US" sz="16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1" name="Picture 10" descr="Logo Amphenol only Pantone 300@4x-8.png"/>
          <p:cNvPicPr>
            <a:picLocks noChangeAspect="1"/>
          </p:cNvPicPr>
          <p:nvPr userDrawn="1"/>
        </p:nvPicPr>
        <p:blipFill>
          <a:blip r:embed="rId3" cstate="print"/>
          <a:stretch>
            <a:fillRect/>
          </a:stretch>
        </p:blipFill>
        <p:spPr>
          <a:xfrm>
            <a:off x="520005" y="2406188"/>
            <a:ext cx="3561265" cy="750535"/>
          </a:xfrm>
          <a:prstGeom prst="rect">
            <a:avLst/>
          </a:prstGeom>
        </p:spPr>
      </p:pic>
    </p:spTree>
    <p:extLst>
      <p:ext uri="{BB962C8B-B14F-4D97-AF65-F5344CB8AC3E}">
        <p14:creationId xmlns:p14="http://schemas.microsoft.com/office/powerpoint/2010/main" val="140271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31800" y="1562900"/>
            <a:ext cx="8280400" cy="45005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3956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orisch Title Slide">
    <p:spTree>
      <p:nvGrpSpPr>
        <p:cNvPr id="1" name=""/>
        <p:cNvGrpSpPr/>
        <p:nvPr/>
      </p:nvGrpSpPr>
      <p:grpSpPr>
        <a:xfrm>
          <a:off x="0" y="0"/>
          <a:ext cx="0" cy="0"/>
          <a:chOff x="0" y="0"/>
          <a:chExt cx="0" cy="0"/>
        </a:xfrm>
      </p:grpSpPr>
      <p:pic>
        <p:nvPicPr>
          <p:cNvPr id="7" name="Picture 1" descr="M:\Shared\Presentations\2017 presentations\2017 AMAO Group Presentation\Graphics\2017_amphenol_title-final.jpg"/>
          <p:cNvPicPr>
            <a:picLocks noChangeAspect="1" noChangeArrowheads="1"/>
          </p:cNvPicPr>
          <p:nvPr userDrawn="1"/>
        </p:nvPicPr>
        <p:blipFill>
          <a:blip r:embed="rId2" cstate="print"/>
          <a:srcRect/>
          <a:stretch>
            <a:fillRect/>
          </a:stretch>
        </p:blipFill>
        <p:spPr bwMode="auto">
          <a:xfrm>
            <a:off x="0" y="0"/>
            <a:ext cx="9144000" cy="6857174"/>
          </a:xfrm>
          <a:prstGeom prst="rect">
            <a:avLst/>
          </a:prstGeom>
          <a:noFill/>
        </p:spPr>
      </p:pic>
      <p:sp>
        <p:nvSpPr>
          <p:cNvPr id="9" name="TextBox 8"/>
          <p:cNvSpPr txBox="1"/>
          <p:nvPr userDrawn="1"/>
        </p:nvSpPr>
        <p:spPr>
          <a:xfrm>
            <a:off x="419347" y="4117721"/>
            <a:ext cx="4302012" cy="338554"/>
          </a:xfrm>
          <a:prstGeom prst="rect">
            <a:avLst/>
          </a:prstGeom>
          <a:noFill/>
        </p:spPr>
        <p:txBody>
          <a:bodyPr wrap="none" rtlCol="0">
            <a:spAutoFit/>
          </a:bodyPr>
          <a:lstStyle/>
          <a:p>
            <a:r>
              <a:rPr lang="en-US" sz="16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2"/>
          <p:cNvSpPr>
            <a:spLocks noGrp="1" noChangeArrowheads="1"/>
          </p:cNvSpPr>
          <p:nvPr>
            <p:ph type="ctrTitle"/>
          </p:nvPr>
        </p:nvSpPr>
        <p:spPr>
          <a:xfrm>
            <a:off x="431800" y="4508500"/>
            <a:ext cx="8282122" cy="900113"/>
          </a:xfrm>
        </p:spPr>
        <p:txBody>
          <a:bodyPr/>
          <a:lstStyle>
            <a:lvl1pPr>
              <a:defRPr>
                <a:solidFill>
                  <a:schemeClr val="tx2"/>
                </a:solidFill>
              </a:defRPr>
            </a:lvl1pPr>
          </a:lstStyle>
          <a:p>
            <a:r>
              <a:rPr lang="da-DK" dirty="0"/>
              <a:t>Click to edit </a:t>
            </a:r>
            <a:r>
              <a:rPr lang="da-DK" dirty="0" smtClean="0"/>
              <a:t>Master </a:t>
            </a:r>
            <a:r>
              <a:rPr lang="da-DK" dirty="0"/>
              <a:t>title style</a:t>
            </a:r>
          </a:p>
        </p:txBody>
      </p:sp>
      <p:sp>
        <p:nvSpPr>
          <p:cNvPr id="6" name="Rectangle 3"/>
          <p:cNvSpPr>
            <a:spLocks noGrp="1" noChangeArrowheads="1"/>
          </p:cNvSpPr>
          <p:nvPr>
            <p:ph type="subTitle" idx="1"/>
          </p:nvPr>
        </p:nvSpPr>
        <p:spPr>
          <a:xfrm>
            <a:off x="431800" y="5408613"/>
            <a:ext cx="6300788" cy="541337"/>
          </a:xfrm>
        </p:spPr>
        <p:txBody>
          <a:bodyPr/>
          <a:lstStyle>
            <a:lvl1pPr>
              <a:defRPr sz="2000">
                <a:solidFill>
                  <a:schemeClr val="tx1"/>
                </a:solidFill>
              </a:defRPr>
            </a:lvl1pPr>
          </a:lstStyle>
          <a:p>
            <a:r>
              <a:rPr lang="da-DK" dirty="0"/>
              <a:t>Click to edit Master subtitle style</a:t>
            </a:r>
          </a:p>
        </p:txBody>
      </p:sp>
      <p:pic>
        <p:nvPicPr>
          <p:cNvPr id="11" name="Picture 10" descr="Borisch-Logo-white@4x-8.png"/>
          <p:cNvPicPr>
            <a:picLocks noChangeAspect="1"/>
          </p:cNvPicPr>
          <p:nvPr userDrawn="1"/>
        </p:nvPicPr>
        <p:blipFill>
          <a:blip r:embed="rId3" cstate="print"/>
          <a:stretch>
            <a:fillRect/>
          </a:stretch>
        </p:blipFill>
        <p:spPr>
          <a:xfrm>
            <a:off x="556168" y="2583669"/>
            <a:ext cx="4851649" cy="898571"/>
          </a:xfrm>
          <a:prstGeom prst="rect">
            <a:avLst/>
          </a:prstGeom>
        </p:spPr>
      </p:pic>
    </p:spTree>
    <p:extLst>
      <p:ext uri="{BB962C8B-B14F-4D97-AF65-F5344CB8AC3E}">
        <p14:creationId xmlns:p14="http://schemas.microsoft.com/office/powerpoint/2010/main" val="140271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31800" y="1562900"/>
            <a:ext cx="8280400" cy="45005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39564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iffith Title Slide">
    <p:spTree>
      <p:nvGrpSpPr>
        <p:cNvPr id="1" name=""/>
        <p:cNvGrpSpPr/>
        <p:nvPr/>
      </p:nvGrpSpPr>
      <p:grpSpPr>
        <a:xfrm>
          <a:off x="0" y="0"/>
          <a:ext cx="0" cy="0"/>
          <a:chOff x="0" y="0"/>
          <a:chExt cx="0" cy="0"/>
        </a:xfrm>
      </p:grpSpPr>
      <p:pic>
        <p:nvPicPr>
          <p:cNvPr id="10" name="Picture 1" descr="M:\Shared\Presentations\2017 presentations\2017 AMAO Group Presentation\Graphics\2017_amphenol_title-final.jpg"/>
          <p:cNvPicPr>
            <a:picLocks noChangeAspect="1" noChangeArrowheads="1"/>
          </p:cNvPicPr>
          <p:nvPr userDrawn="1"/>
        </p:nvPicPr>
        <p:blipFill>
          <a:blip r:embed="rId2" cstate="print"/>
          <a:srcRect/>
          <a:stretch>
            <a:fillRect/>
          </a:stretch>
        </p:blipFill>
        <p:spPr bwMode="auto">
          <a:xfrm>
            <a:off x="0" y="0"/>
            <a:ext cx="9144000" cy="6857174"/>
          </a:xfrm>
          <a:prstGeom prst="rect">
            <a:avLst/>
          </a:prstGeom>
          <a:noFill/>
        </p:spPr>
      </p:pic>
      <p:sp>
        <p:nvSpPr>
          <p:cNvPr id="9" name="TextBox 8"/>
          <p:cNvSpPr txBox="1"/>
          <p:nvPr userDrawn="1"/>
        </p:nvSpPr>
        <p:spPr>
          <a:xfrm>
            <a:off x="419347" y="4117721"/>
            <a:ext cx="4189801" cy="338554"/>
          </a:xfrm>
          <a:prstGeom prst="rect">
            <a:avLst/>
          </a:prstGeom>
          <a:noFill/>
        </p:spPr>
        <p:txBody>
          <a:bodyPr wrap="none" rtlCol="0">
            <a:spAutoFit/>
          </a:bodyPr>
          <a:lstStyle/>
          <a:p>
            <a:r>
              <a:rPr lang="en-US" sz="16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2"/>
          <p:cNvSpPr>
            <a:spLocks noGrp="1" noChangeArrowheads="1"/>
          </p:cNvSpPr>
          <p:nvPr>
            <p:ph type="ctrTitle"/>
          </p:nvPr>
        </p:nvSpPr>
        <p:spPr>
          <a:xfrm>
            <a:off x="431800" y="4508500"/>
            <a:ext cx="8282122" cy="900113"/>
          </a:xfrm>
        </p:spPr>
        <p:txBody>
          <a:bodyPr/>
          <a:lstStyle>
            <a:lvl1pPr>
              <a:defRPr>
                <a:solidFill>
                  <a:schemeClr val="tx2"/>
                </a:solidFill>
              </a:defRPr>
            </a:lvl1pPr>
          </a:lstStyle>
          <a:p>
            <a:r>
              <a:rPr lang="da-DK" dirty="0"/>
              <a:t>Click to edit </a:t>
            </a:r>
            <a:r>
              <a:rPr lang="da-DK" dirty="0" smtClean="0"/>
              <a:t>Master </a:t>
            </a:r>
            <a:r>
              <a:rPr lang="da-DK" dirty="0"/>
              <a:t>title style</a:t>
            </a:r>
          </a:p>
        </p:txBody>
      </p:sp>
      <p:sp>
        <p:nvSpPr>
          <p:cNvPr id="6" name="Rectangle 3"/>
          <p:cNvSpPr>
            <a:spLocks noGrp="1" noChangeArrowheads="1"/>
          </p:cNvSpPr>
          <p:nvPr>
            <p:ph type="subTitle" idx="1"/>
          </p:nvPr>
        </p:nvSpPr>
        <p:spPr>
          <a:xfrm>
            <a:off x="431800" y="5408613"/>
            <a:ext cx="6300788" cy="541337"/>
          </a:xfrm>
        </p:spPr>
        <p:txBody>
          <a:bodyPr/>
          <a:lstStyle>
            <a:lvl1pPr>
              <a:defRPr sz="2000">
                <a:solidFill>
                  <a:schemeClr val="tx1"/>
                </a:solidFill>
              </a:defRPr>
            </a:lvl1pPr>
          </a:lstStyle>
          <a:p>
            <a:r>
              <a:rPr lang="da-DK" dirty="0"/>
              <a:t>Click to edit Master subtitle style</a:t>
            </a:r>
          </a:p>
        </p:txBody>
      </p:sp>
      <p:pic>
        <p:nvPicPr>
          <p:cNvPr id="7" name="Picture 6" descr="Griffith Logo@4x-8.png"/>
          <p:cNvPicPr>
            <a:picLocks noChangeAspect="1"/>
          </p:cNvPicPr>
          <p:nvPr userDrawn="1"/>
        </p:nvPicPr>
        <p:blipFill>
          <a:blip r:embed="rId3" cstate="print"/>
          <a:stretch>
            <a:fillRect/>
          </a:stretch>
        </p:blipFill>
        <p:spPr>
          <a:xfrm>
            <a:off x="518202" y="2131384"/>
            <a:ext cx="4263469" cy="1410867"/>
          </a:xfrm>
          <a:prstGeom prst="rect">
            <a:avLst/>
          </a:prstGeom>
        </p:spPr>
      </p:pic>
    </p:spTree>
    <p:extLst>
      <p:ext uri="{BB962C8B-B14F-4D97-AF65-F5344CB8AC3E}">
        <p14:creationId xmlns:p14="http://schemas.microsoft.com/office/powerpoint/2010/main" val="1402710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31800" y="1562900"/>
            <a:ext cx="8280400" cy="45005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3956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Amphenol Title Slide">
    <p:spTree>
      <p:nvGrpSpPr>
        <p:cNvPr id="1" name=""/>
        <p:cNvGrpSpPr/>
        <p:nvPr/>
      </p:nvGrpSpPr>
      <p:grpSpPr>
        <a:xfrm>
          <a:off x="0" y="0"/>
          <a:ext cx="0" cy="0"/>
          <a:chOff x="0" y="0"/>
          <a:chExt cx="0" cy="0"/>
        </a:xfrm>
      </p:grpSpPr>
      <p:pic>
        <p:nvPicPr>
          <p:cNvPr id="7" name="Picture 1" descr="M:\Shared\Presentations\2017 presentations\2017 AMAO Group Presentation\Graphics\2017_amphenol_title-final.jpg"/>
          <p:cNvPicPr>
            <a:picLocks noChangeAspect="1" noChangeArrowheads="1"/>
          </p:cNvPicPr>
          <p:nvPr userDrawn="1"/>
        </p:nvPicPr>
        <p:blipFill>
          <a:blip r:embed="rId2" cstate="print"/>
          <a:srcRect/>
          <a:stretch>
            <a:fillRect/>
          </a:stretch>
        </p:blipFill>
        <p:spPr bwMode="auto">
          <a:xfrm>
            <a:off x="0" y="0"/>
            <a:ext cx="9144000" cy="6857174"/>
          </a:xfrm>
          <a:prstGeom prst="rect">
            <a:avLst/>
          </a:prstGeom>
          <a:noFill/>
        </p:spPr>
      </p:pic>
      <p:sp>
        <p:nvSpPr>
          <p:cNvPr id="3074" name="Rectangle 2"/>
          <p:cNvSpPr>
            <a:spLocks noGrp="1" noChangeArrowheads="1"/>
          </p:cNvSpPr>
          <p:nvPr>
            <p:ph type="ctrTitle"/>
          </p:nvPr>
        </p:nvSpPr>
        <p:spPr>
          <a:xfrm>
            <a:off x="431800" y="4508500"/>
            <a:ext cx="8282122" cy="900113"/>
          </a:xfrm>
        </p:spPr>
        <p:txBody>
          <a:bodyPr/>
          <a:lstStyle>
            <a:lvl1pPr>
              <a:defRPr>
                <a:solidFill>
                  <a:srgbClr val="005EB8"/>
                </a:solidFill>
              </a:defRPr>
            </a:lvl1pPr>
          </a:lstStyle>
          <a:p>
            <a:r>
              <a:rPr lang="da-DK" dirty="0"/>
              <a:t>Click to edit </a:t>
            </a:r>
            <a:r>
              <a:rPr lang="da-DK" dirty="0" smtClean="0"/>
              <a:t>Master </a:t>
            </a:r>
            <a:r>
              <a:rPr lang="da-DK" dirty="0"/>
              <a:t>title style</a:t>
            </a:r>
          </a:p>
        </p:txBody>
      </p:sp>
      <p:sp>
        <p:nvSpPr>
          <p:cNvPr id="3075" name="Rectangle 3"/>
          <p:cNvSpPr>
            <a:spLocks noGrp="1" noChangeArrowheads="1"/>
          </p:cNvSpPr>
          <p:nvPr>
            <p:ph type="subTitle" idx="1"/>
          </p:nvPr>
        </p:nvSpPr>
        <p:spPr>
          <a:xfrm>
            <a:off x="431800" y="5408613"/>
            <a:ext cx="6300788" cy="541337"/>
          </a:xfrm>
        </p:spPr>
        <p:txBody>
          <a:bodyPr/>
          <a:lstStyle>
            <a:lvl1pPr>
              <a:defRPr sz="2000" baseline="0">
                <a:solidFill>
                  <a:schemeClr val="tx1"/>
                </a:solidFill>
              </a:defRPr>
            </a:lvl1pPr>
          </a:lstStyle>
          <a:p>
            <a:r>
              <a:rPr lang="da-DK" dirty="0"/>
              <a:t>Click to edit Master subtitle style</a:t>
            </a:r>
          </a:p>
        </p:txBody>
      </p:sp>
      <p:sp>
        <p:nvSpPr>
          <p:cNvPr id="5" name="TextBox 4"/>
          <p:cNvSpPr txBox="1"/>
          <p:nvPr userDrawn="1"/>
        </p:nvSpPr>
        <p:spPr>
          <a:xfrm>
            <a:off x="419347" y="4117721"/>
            <a:ext cx="4189801" cy="338554"/>
          </a:xfrm>
          <a:prstGeom prst="rect">
            <a:avLst/>
          </a:prstGeom>
          <a:noFill/>
        </p:spPr>
        <p:txBody>
          <a:bodyPr wrap="none" rtlCol="0">
            <a:spAutoFit/>
          </a:bodyPr>
          <a:lstStyle/>
          <a:p>
            <a:r>
              <a:rPr lang="en-US" sz="1600" b="0" dirty="0" smtClean="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600" b="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1" name="Picture 10" descr="Logo Amphenol only Pantone 300@4x-8.png"/>
          <p:cNvPicPr>
            <a:picLocks noChangeAspect="1"/>
          </p:cNvPicPr>
          <p:nvPr userDrawn="1"/>
        </p:nvPicPr>
        <p:blipFill>
          <a:blip r:embed="rId3" cstate="print"/>
          <a:stretch>
            <a:fillRect/>
          </a:stretch>
        </p:blipFill>
        <p:spPr>
          <a:xfrm>
            <a:off x="520005" y="2406188"/>
            <a:ext cx="3561265" cy="750535"/>
          </a:xfrm>
          <a:prstGeom prst="rect">
            <a:avLst/>
          </a:prstGeom>
        </p:spPr>
      </p:pic>
    </p:spTree>
    <p:extLst>
      <p:ext uri="{BB962C8B-B14F-4D97-AF65-F5344CB8AC3E}">
        <p14:creationId xmlns:p14="http://schemas.microsoft.com/office/powerpoint/2010/main" val="2439415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8257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3956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AAO Title Slide">
    <p:spTree>
      <p:nvGrpSpPr>
        <p:cNvPr id="1" name=""/>
        <p:cNvGrpSpPr/>
        <p:nvPr/>
      </p:nvGrpSpPr>
      <p:grpSpPr>
        <a:xfrm>
          <a:off x="0" y="0"/>
          <a:ext cx="0" cy="0"/>
          <a:chOff x="0" y="0"/>
          <a:chExt cx="0" cy="0"/>
        </a:xfrm>
      </p:grpSpPr>
      <p:pic>
        <p:nvPicPr>
          <p:cNvPr id="7" name="Picture 1" descr="M:\Shared\Presentations\2017 presentations\2017 AMAO Group Presentation\Graphics\2017_amphenol_title-final.jpg"/>
          <p:cNvPicPr>
            <a:picLocks noChangeAspect="1" noChangeArrowheads="1"/>
          </p:cNvPicPr>
          <p:nvPr userDrawn="1"/>
        </p:nvPicPr>
        <p:blipFill>
          <a:blip r:embed="rId2" cstate="print"/>
          <a:srcRect/>
          <a:stretch>
            <a:fillRect/>
          </a:stretch>
        </p:blipFill>
        <p:spPr bwMode="auto">
          <a:xfrm>
            <a:off x="0" y="0"/>
            <a:ext cx="9144000" cy="6857174"/>
          </a:xfrm>
          <a:prstGeom prst="rect">
            <a:avLst/>
          </a:prstGeom>
          <a:noFill/>
        </p:spPr>
      </p:pic>
      <p:sp>
        <p:nvSpPr>
          <p:cNvPr id="6" name="TextBox 5"/>
          <p:cNvSpPr txBox="1"/>
          <p:nvPr userDrawn="1"/>
        </p:nvSpPr>
        <p:spPr>
          <a:xfrm>
            <a:off x="419347" y="4117721"/>
            <a:ext cx="4189801" cy="338554"/>
          </a:xfrm>
          <a:prstGeom prst="rect">
            <a:avLst/>
          </a:prstGeom>
          <a:noFill/>
        </p:spPr>
        <p:txBody>
          <a:bodyPr wrap="none" rtlCol="0">
            <a:spAutoFit/>
          </a:bodyPr>
          <a:lstStyle/>
          <a:p>
            <a:r>
              <a:rPr lang="en-US" sz="16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74" name="Rectangle 2"/>
          <p:cNvSpPr>
            <a:spLocks noGrp="1" noChangeArrowheads="1"/>
          </p:cNvSpPr>
          <p:nvPr>
            <p:ph type="ctrTitle"/>
          </p:nvPr>
        </p:nvSpPr>
        <p:spPr>
          <a:xfrm>
            <a:off x="431799" y="4508500"/>
            <a:ext cx="8278247" cy="900113"/>
          </a:xfrm>
        </p:spPr>
        <p:txBody>
          <a:bodyPr/>
          <a:lstStyle>
            <a:lvl1pPr>
              <a:defRPr>
                <a:solidFill>
                  <a:schemeClr val="tx2"/>
                </a:solidFill>
              </a:defRPr>
            </a:lvl1pPr>
          </a:lstStyle>
          <a:p>
            <a:r>
              <a:rPr lang="da-DK" dirty="0"/>
              <a:t>Click to edit </a:t>
            </a:r>
            <a:r>
              <a:rPr lang="da-DK" dirty="0" smtClean="0"/>
              <a:t>Master </a:t>
            </a:r>
            <a:r>
              <a:rPr lang="da-DK" dirty="0"/>
              <a:t>title style</a:t>
            </a:r>
          </a:p>
        </p:txBody>
      </p:sp>
      <p:sp>
        <p:nvSpPr>
          <p:cNvPr id="3075" name="Rectangle 3"/>
          <p:cNvSpPr>
            <a:spLocks noGrp="1" noChangeArrowheads="1"/>
          </p:cNvSpPr>
          <p:nvPr>
            <p:ph type="subTitle" idx="1"/>
          </p:nvPr>
        </p:nvSpPr>
        <p:spPr>
          <a:xfrm>
            <a:off x="431800" y="5408613"/>
            <a:ext cx="6300788" cy="541337"/>
          </a:xfrm>
          <a:prstGeom prst="rect">
            <a:avLst/>
          </a:prstGeom>
        </p:spPr>
        <p:txBody>
          <a:bodyPr/>
          <a:lstStyle>
            <a:lvl1pPr>
              <a:defRPr sz="2000">
                <a:solidFill>
                  <a:schemeClr val="tx1"/>
                </a:solidFill>
              </a:defRPr>
            </a:lvl1pPr>
          </a:lstStyle>
          <a:p>
            <a:r>
              <a:rPr lang="da-DK" dirty="0"/>
              <a:t>Click to edit Master subtitle style</a:t>
            </a:r>
          </a:p>
        </p:txBody>
      </p:sp>
      <p:pic>
        <p:nvPicPr>
          <p:cNvPr id="8" name="Picture 7" descr="Amphenol_logo-white.png"/>
          <p:cNvPicPr>
            <a:picLocks noChangeAspect="1"/>
          </p:cNvPicPr>
          <p:nvPr userDrawn="1"/>
        </p:nvPicPr>
        <p:blipFill>
          <a:blip r:embed="rId3" cstate="print"/>
          <a:stretch>
            <a:fillRect/>
          </a:stretch>
        </p:blipFill>
        <p:spPr>
          <a:xfrm>
            <a:off x="447884" y="2277777"/>
            <a:ext cx="3896975" cy="1313753"/>
          </a:xfrm>
          <a:prstGeom prst="rect">
            <a:avLst/>
          </a:prstGeom>
        </p:spPr>
      </p:pic>
    </p:spTree>
    <p:extLst>
      <p:ext uri="{BB962C8B-B14F-4D97-AF65-F5344CB8AC3E}">
        <p14:creationId xmlns:p14="http://schemas.microsoft.com/office/powerpoint/2010/main" val="140271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31800" y="1628775"/>
            <a:ext cx="8280400" cy="45005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3956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CAD Title Slide">
    <p:spTree>
      <p:nvGrpSpPr>
        <p:cNvPr id="1" name=""/>
        <p:cNvGrpSpPr/>
        <p:nvPr/>
      </p:nvGrpSpPr>
      <p:grpSpPr>
        <a:xfrm>
          <a:off x="0" y="0"/>
          <a:ext cx="0" cy="0"/>
          <a:chOff x="0" y="0"/>
          <a:chExt cx="0" cy="0"/>
        </a:xfrm>
      </p:grpSpPr>
      <p:pic>
        <p:nvPicPr>
          <p:cNvPr id="7" name="Picture 1" descr="M:\Shared\Presentations\2017 presentations\2017 AMAO Group Presentation\Graphics\2017_amphenol_title-final.jpg"/>
          <p:cNvPicPr>
            <a:picLocks noChangeAspect="1" noChangeArrowheads="1"/>
          </p:cNvPicPr>
          <p:nvPr userDrawn="1"/>
        </p:nvPicPr>
        <p:blipFill>
          <a:blip r:embed="rId2" cstate="print"/>
          <a:srcRect/>
          <a:stretch>
            <a:fillRect/>
          </a:stretch>
        </p:blipFill>
        <p:spPr bwMode="auto">
          <a:xfrm>
            <a:off x="0" y="0"/>
            <a:ext cx="9144000" cy="6857174"/>
          </a:xfrm>
          <a:prstGeom prst="rect">
            <a:avLst/>
          </a:prstGeom>
          <a:noFill/>
        </p:spPr>
      </p:pic>
      <p:sp>
        <p:nvSpPr>
          <p:cNvPr id="12" name="TextBox 11"/>
          <p:cNvSpPr txBox="1"/>
          <p:nvPr userDrawn="1"/>
        </p:nvSpPr>
        <p:spPr>
          <a:xfrm>
            <a:off x="419347" y="4117721"/>
            <a:ext cx="4189801" cy="338554"/>
          </a:xfrm>
          <a:prstGeom prst="rect">
            <a:avLst/>
          </a:prstGeom>
          <a:noFill/>
        </p:spPr>
        <p:txBody>
          <a:bodyPr wrap="none" rtlCol="0">
            <a:spAutoFit/>
          </a:bodyPr>
          <a:lstStyle/>
          <a:p>
            <a:r>
              <a:rPr lang="en-US" sz="16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6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74" name="Rectangle 2"/>
          <p:cNvSpPr>
            <a:spLocks noGrp="1" noChangeArrowheads="1"/>
          </p:cNvSpPr>
          <p:nvPr>
            <p:ph type="ctrTitle"/>
          </p:nvPr>
        </p:nvSpPr>
        <p:spPr>
          <a:xfrm>
            <a:off x="431800" y="4508500"/>
            <a:ext cx="8426814" cy="900113"/>
          </a:xfrm>
        </p:spPr>
        <p:txBody>
          <a:bodyPr/>
          <a:lstStyle>
            <a:lvl1pPr>
              <a:defRPr>
                <a:solidFill>
                  <a:schemeClr val="tx2"/>
                </a:solidFill>
              </a:defRPr>
            </a:lvl1pPr>
          </a:lstStyle>
          <a:p>
            <a:r>
              <a:rPr lang="da-DK" dirty="0"/>
              <a:t>Click to edit </a:t>
            </a:r>
            <a:r>
              <a:rPr lang="da-DK" dirty="0" smtClean="0"/>
              <a:t>Master </a:t>
            </a:r>
            <a:r>
              <a:rPr lang="da-DK" dirty="0"/>
              <a:t>title style</a:t>
            </a:r>
          </a:p>
        </p:txBody>
      </p:sp>
      <p:sp>
        <p:nvSpPr>
          <p:cNvPr id="10" name="Rectangle 3"/>
          <p:cNvSpPr txBox="1">
            <a:spLocks noChangeArrowheads="1"/>
          </p:cNvSpPr>
          <p:nvPr userDrawn="1"/>
        </p:nvSpPr>
        <p:spPr bwMode="auto">
          <a:xfrm>
            <a:off x="432776" y="5526069"/>
            <a:ext cx="630078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2664"/>
              </a:buClr>
              <a:defRPr sz="2000" spc="-100" baseline="0">
                <a:solidFill>
                  <a:schemeClr val="tx1"/>
                </a:solidFill>
                <a:latin typeface="Cambria" panose="02040503050406030204" pitchFamily="18" charset="0"/>
                <a:ea typeface="+mn-ea"/>
                <a:cs typeface="+mn-cs"/>
              </a:defRPr>
            </a:lvl1pPr>
            <a:lvl2pPr marL="446088" indent="-266700" algn="l" rtl="0" eaLnBrk="0" fontAlgn="base" hangingPunct="0">
              <a:spcBef>
                <a:spcPct val="20000"/>
              </a:spcBef>
              <a:spcAft>
                <a:spcPct val="0"/>
              </a:spcAft>
              <a:buClr>
                <a:schemeClr val="tx1"/>
              </a:buClr>
              <a:buChar char="•"/>
              <a:defRPr sz="2400" spc="-100" baseline="0">
                <a:solidFill>
                  <a:schemeClr val="tx1"/>
                </a:solidFill>
                <a:latin typeface="Cambria" panose="02040503050406030204" pitchFamily="18" charset="0"/>
                <a:cs typeface="+mn-cs"/>
              </a:defRPr>
            </a:lvl2pPr>
            <a:lvl3pPr marL="896938" indent="-271463" algn="l" rtl="0" eaLnBrk="0" fontAlgn="base" hangingPunct="0">
              <a:spcBef>
                <a:spcPct val="20000"/>
              </a:spcBef>
              <a:spcAft>
                <a:spcPct val="0"/>
              </a:spcAft>
              <a:buClr>
                <a:schemeClr val="tx1"/>
              </a:buClr>
              <a:buFont typeface="Arial" panose="020B0604020202020204" pitchFamily="34" charset="0"/>
              <a:buChar char="‒"/>
              <a:defRPr sz="2000" spc="-100" baseline="0">
                <a:solidFill>
                  <a:schemeClr val="tx1"/>
                </a:solidFill>
                <a:latin typeface="Cambria" panose="02040503050406030204" pitchFamily="18" charset="0"/>
                <a:cs typeface="+mn-cs"/>
              </a:defRPr>
            </a:lvl3pPr>
            <a:lvl4pPr marL="1346200" indent="-269875" algn="l" rtl="0" eaLnBrk="0" fontAlgn="base" hangingPunct="0">
              <a:spcBef>
                <a:spcPct val="20000"/>
              </a:spcBef>
              <a:spcAft>
                <a:spcPct val="0"/>
              </a:spcAft>
              <a:buClr>
                <a:schemeClr val="tx1"/>
              </a:buClr>
              <a:buFont typeface="Courier New" panose="02070309020205020404" pitchFamily="49" charset="0"/>
              <a:buChar char="o"/>
              <a:defRPr sz="1800" spc="-100" baseline="0">
                <a:solidFill>
                  <a:schemeClr val="tx1"/>
                </a:solidFill>
                <a:latin typeface="Cambria" panose="02040503050406030204" pitchFamily="18" charset="0"/>
                <a:cs typeface="+mn-cs"/>
              </a:defRPr>
            </a:lvl4pPr>
            <a:lvl5pPr marL="1792288" indent="-266700" algn="l" rtl="0" eaLnBrk="0" fontAlgn="base" hangingPunct="0">
              <a:spcBef>
                <a:spcPct val="20000"/>
              </a:spcBef>
              <a:spcAft>
                <a:spcPct val="0"/>
              </a:spcAft>
              <a:buClr>
                <a:schemeClr val="tx1"/>
              </a:buClr>
              <a:buFont typeface="Wingdings" panose="05000000000000000000" pitchFamily="2" charset="2"/>
              <a:buChar char="§"/>
              <a:defRPr sz="1800" spc="-100" baseline="0">
                <a:solidFill>
                  <a:schemeClr val="tx1"/>
                </a:solidFill>
                <a:latin typeface="Cambria" panose="02040503050406030204" pitchFamily="18" charset="0"/>
                <a:cs typeface="+mn-cs"/>
              </a:defRPr>
            </a:lvl5pPr>
            <a:lvl6pPr marL="2249488" indent="-266700" algn="l" rtl="0" fontAlgn="base">
              <a:spcBef>
                <a:spcPct val="20000"/>
              </a:spcBef>
              <a:spcAft>
                <a:spcPct val="0"/>
              </a:spcAft>
              <a:buClr>
                <a:srgbClr val="002664"/>
              </a:buClr>
              <a:buChar char="•"/>
              <a:defRPr sz="1200">
                <a:solidFill>
                  <a:schemeClr val="tx1"/>
                </a:solidFill>
                <a:latin typeface="+mn-lt"/>
                <a:cs typeface="+mn-cs"/>
              </a:defRPr>
            </a:lvl6pPr>
            <a:lvl7pPr marL="2706688" indent="-266700" algn="l" rtl="0" fontAlgn="base">
              <a:spcBef>
                <a:spcPct val="20000"/>
              </a:spcBef>
              <a:spcAft>
                <a:spcPct val="0"/>
              </a:spcAft>
              <a:buClr>
                <a:srgbClr val="002664"/>
              </a:buClr>
              <a:buChar char="•"/>
              <a:defRPr sz="1200">
                <a:solidFill>
                  <a:schemeClr val="tx1"/>
                </a:solidFill>
                <a:latin typeface="+mn-lt"/>
                <a:cs typeface="+mn-cs"/>
              </a:defRPr>
            </a:lvl7pPr>
            <a:lvl8pPr marL="3163888" indent="-266700" algn="l" rtl="0" fontAlgn="base">
              <a:spcBef>
                <a:spcPct val="20000"/>
              </a:spcBef>
              <a:spcAft>
                <a:spcPct val="0"/>
              </a:spcAft>
              <a:buClr>
                <a:srgbClr val="002664"/>
              </a:buClr>
              <a:buChar char="•"/>
              <a:defRPr sz="1200">
                <a:solidFill>
                  <a:schemeClr val="tx1"/>
                </a:solidFill>
                <a:latin typeface="+mn-lt"/>
                <a:cs typeface="+mn-cs"/>
              </a:defRPr>
            </a:lvl8pPr>
            <a:lvl9pPr marL="3621088" indent="-266700" algn="l" rtl="0" fontAlgn="base">
              <a:spcBef>
                <a:spcPct val="20000"/>
              </a:spcBef>
              <a:spcAft>
                <a:spcPct val="0"/>
              </a:spcAft>
              <a:buClr>
                <a:srgbClr val="002664"/>
              </a:buClr>
              <a:buChar char="•"/>
              <a:defRPr sz="1200">
                <a:solidFill>
                  <a:schemeClr val="tx1"/>
                </a:solidFill>
                <a:latin typeface="+mn-lt"/>
                <a:cs typeface="+mn-cs"/>
              </a:defRPr>
            </a:lvl9pPr>
          </a:lstStyle>
          <a:p>
            <a:r>
              <a:rPr lang="da-DK" b="0" kern="0" spc="0" baseline="0" dirty="0" smtClean="0">
                <a:latin typeface="Open Sans Light" pitchFamily="34" charset="0"/>
                <a:ea typeface="Open Sans Light" pitchFamily="34" charset="0"/>
                <a:cs typeface="Open Sans Light" pitchFamily="34" charset="0"/>
              </a:rPr>
              <a:t>Click to edit Master subtitle style</a:t>
            </a:r>
            <a:endParaRPr lang="da-DK" b="0" kern="0" spc="0" baseline="0" dirty="0">
              <a:latin typeface="Open Sans Light" pitchFamily="34" charset="0"/>
              <a:ea typeface="Open Sans Light" pitchFamily="34" charset="0"/>
              <a:cs typeface="Open Sans Light" pitchFamily="34" charset="0"/>
            </a:endParaRPr>
          </a:p>
        </p:txBody>
      </p:sp>
      <p:pic>
        <p:nvPicPr>
          <p:cNvPr id="8" name="Picture 7" descr="comair_white@4x-8.png"/>
          <p:cNvPicPr>
            <a:picLocks noChangeAspect="1"/>
          </p:cNvPicPr>
          <p:nvPr userDrawn="1"/>
        </p:nvPicPr>
        <p:blipFill>
          <a:blip r:embed="rId3" cstate="print"/>
          <a:stretch>
            <a:fillRect/>
          </a:stretch>
        </p:blipFill>
        <p:spPr>
          <a:xfrm>
            <a:off x="521998" y="2547098"/>
            <a:ext cx="3778444" cy="762039"/>
          </a:xfrm>
          <a:prstGeom prst="rect">
            <a:avLst/>
          </a:prstGeom>
        </p:spPr>
      </p:pic>
    </p:spTree>
    <p:extLst>
      <p:ext uri="{BB962C8B-B14F-4D97-AF65-F5344CB8AC3E}">
        <p14:creationId xmlns:p14="http://schemas.microsoft.com/office/powerpoint/2010/main" val="140271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31800" y="1562900"/>
            <a:ext cx="8280400" cy="45005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3956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MAO Title Slide">
    <p:spTree>
      <p:nvGrpSpPr>
        <p:cNvPr id="1" name=""/>
        <p:cNvGrpSpPr/>
        <p:nvPr/>
      </p:nvGrpSpPr>
      <p:grpSpPr>
        <a:xfrm>
          <a:off x="0" y="0"/>
          <a:ext cx="0" cy="0"/>
          <a:chOff x="0" y="0"/>
          <a:chExt cx="0" cy="0"/>
        </a:xfrm>
      </p:grpSpPr>
      <p:pic>
        <p:nvPicPr>
          <p:cNvPr id="7" name="Picture 1" descr="M:\Shared\Presentations\2017 presentations\2017 AMAO Group Presentation\Graphics\2017_amphenol_title-final.jpg"/>
          <p:cNvPicPr>
            <a:picLocks noChangeAspect="1" noChangeArrowheads="1"/>
          </p:cNvPicPr>
          <p:nvPr userDrawn="1"/>
        </p:nvPicPr>
        <p:blipFill>
          <a:blip r:embed="rId2" cstate="print"/>
          <a:srcRect/>
          <a:stretch>
            <a:fillRect/>
          </a:stretch>
        </p:blipFill>
        <p:spPr bwMode="auto">
          <a:xfrm>
            <a:off x="0" y="0"/>
            <a:ext cx="9144000" cy="6857174"/>
          </a:xfrm>
          <a:prstGeom prst="rect">
            <a:avLst/>
          </a:prstGeom>
          <a:noFill/>
        </p:spPr>
      </p:pic>
      <p:sp>
        <p:nvSpPr>
          <p:cNvPr id="9" name="TextBox 8"/>
          <p:cNvSpPr txBox="1"/>
          <p:nvPr userDrawn="1"/>
        </p:nvSpPr>
        <p:spPr>
          <a:xfrm>
            <a:off x="419347" y="4117721"/>
            <a:ext cx="4585999" cy="338554"/>
          </a:xfrm>
          <a:prstGeom prst="rect">
            <a:avLst/>
          </a:prstGeom>
          <a:noFill/>
        </p:spPr>
        <p:txBody>
          <a:bodyPr wrap="none" rtlCol="0">
            <a:spAutoFit/>
          </a:bodyPr>
          <a:lstStyle/>
          <a:p>
            <a:r>
              <a:rPr lang="en-US" sz="1600" b="0" dirty="0" smtClean="0">
                <a:solidFill>
                  <a:schemeClr val="bg1"/>
                </a:solidFill>
              </a:rPr>
              <a:t>ENABLING THE ELECTRONICS REVOLUTION</a:t>
            </a:r>
            <a:endParaRPr lang="en-US" sz="1600" b="0" dirty="0">
              <a:solidFill>
                <a:schemeClr val="bg1"/>
              </a:solidFill>
            </a:endParaRPr>
          </a:p>
        </p:txBody>
      </p:sp>
      <p:sp>
        <p:nvSpPr>
          <p:cNvPr id="5" name="Rectangle 2"/>
          <p:cNvSpPr>
            <a:spLocks noGrp="1" noChangeArrowheads="1"/>
          </p:cNvSpPr>
          <p:nvPr>
            <p:ph type="ctrTitle"/>
          </p:nvPr>
        </p:nvSpPr>
        <p:spPr>
          <a:xfrm>
            <a:off x="431800" y="4508500"/>
            <a:ext cx="8282122" cy="900113"/>
          </a:xfrm>
        </p:spPr>
        <p:txBody>
          <a:bodyPr/>
          <a:lstStyle>
            <a:lvl1pPr>
              <a:defRPr>
                <a:solidFill>
                  <a:schemeClr val="tx2"/>
                </a:solidFill>
              </a:defRPr>
            </a:lvl1pPr>
          </a:lstStyle>
          <a:p>
            <a:r>
              <a:rPr lang="da-DK" dirty="0"/>
              <a:t>Click to edit </a:t>
            </a:r>
            <a:r>
              <a:rPr lang="da-DK" dirty="0" smtClean="0"/>
              <a:t>Master </a:t>
            </a:r>
            <a:r>
              <a:rPr lang="da-DK" dirty="0"/>
              <a:t>title style</a:t>
            </a:r>
          </a:p>
        </p:txBody>
      </p:sp>
      <p:sp>
        <p:nvSpPr>
          <p:cNvPr id="6" name="Rectangle 3"/>
          <p:cNvSpPr>
            <a:spLocks noGrp="1" noChangeArrowheads="1"/>
          </p:cNvSpPr>
          <p:nvPr>
            <p:ph type="subTitle" idx="1"/>
          </p:nvPr>
        </p:nvSpPr>
        <p:spPr>
          <a:xfrm>
            <a:off x="431800" y="5408613"/>
            <a:ext cx="6300788" cy="541337"/>
          </a:xfrm>
        </p:spPr>
        <p:txBody>
          <a:bodyPr/>
          <a:lstStyle>
            <a:lvl1pPr>
              <a:defRPr sz="2000">
                <a:solidFill>
                  <a:schemeClr val="tx1"/>
                </a:solidFill>
              </a:defRPr>
            </a:lvl1pPr>
          </a:lstStyle>
          <a:p>
            <a:r>
              <a:rPr lang="da-DK" dirty="0"/>
              <a:t>Click to edit Master subtitle style</a:t>
            </a:r>
          </a:p>
        </p:txBody>
      </p:sp>
      <p:pic>
        <p:nvPicPr>
          <p:cNvPr id="10" name="Picture 9" descr="AMAO-logo-white.png"/>
          <p:cNvPicPr>
            <a:picLocks noChangeAspect="1"/>
          </p:cNvPicPr>
          <p:nvPr userDrawn="1"/>
        </p:nvPicPr>
        <p:blipFill>
          <a:blip r:embed="rId3" cstate="print"/>
          <a:stretch>
            <a:fillRect/>
          </a:stretch>
        </p:blipFill>
        <p:spPr>
          <a:xfrm>
            <a:off x="524178" y="2380708"/>
            <a:ext cx="3750788" cy="898224"/>
          </a:xfrm>
          <a:prstGeom prst="rect">
            <a:avLst/>
          </a:prstGeom>
        </p:spPr>
      </p:pic>
    </p:spTree>
    <p:extLst>
      <p:ext uri="{BB962C8B-B14F-4D97-AF65-F5344CB8AC3E}">
        <p14:creationId xmlns:p14="http://schemas.microsoft.com/office/powerpoint/2010/main" val="140271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31800" y="1562900"/>
            <a:ext cx="8280400" cy="45005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3956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MAO Title Slide">
    <p:spTree>
      <p:nvGrpSpPr>
        <p:cNvPr id="1" name=""/>
        <p:cNvGrpSpPr/>
        <p:nvPr/>
      </p:nvGrpSpPr>
      <p:grpSpPr>
        <a:xfrm>
          <a:off x="0" y="0"/>
          <a:ext cx="0" cy="0"/>
          <a:chOff x="0" y="0"/>
          <a:chExt cx="0" cy="0"/>
        </a:xfrm>
      </p:grpSpPr>
      <p:pic>
        <p:nvPicPr>
          <p:cNvPr id="7" name="Picture 1" descr="M:\Shared\Presentations\2017 presentations\2017 AMAO Group Presentation\Graphics\2017_amphenol_title-final.jpg"/>
          <p:cNvPicPr>
            <a:picLocks noChangeAspect="1" noChangeArrowheads="1"/>
          </p:cNvPicPr>
          <p:nvPr userDrawn="1"/>
        </p:nvPicPr>
        <p:blipFill>
          <a:blip r:embed="rId2" cstate="print"/>
          <a:srcRect/>
          <a:stretch>
            <a:fillRect/>
          </a:stretch>
        </p:blipFill>
        <p:spPr bwMode="auto">
          <a:xfrm>
            <a:off x="0" y="0"/>
            <a:ext cx="9144000" cy="6857174"/>
          </a:xfrm>
          <a:prstGeom prst="rect">
            <a:avLst/>
          </a:prstGeom>
          <a:noFill/>
        </p:spPr>
      </p:pic>
      <p:sp>
        <p:nvSpPr>
          <p:cNvPr id="9" name="TextBox 8"/>
          <p:cNvSpPr txBox="1"/>
          <p:nvPr userDrawn="1"/>
        </p:nvSpPr>
        <p:spPr>
          <a:xfrm>
            <a:off x="419347" y="4117721"/>
            <a:ext cx="4585999" cy="338554"/>
          </a:xfrm>
          <a:prstGeom prst="rect">
            <a:avLst/>
          </a:prstGeom>
          <a:noFill/>
        </p:spPr>
        <p:txBody>
          <a:bodyPr wrap="none" rtlCol="0">
            <a:spAutoFit/>
          </a:bodyPr>
          <a:lstStyle/>
          <a:p>
            <a:r>
              <a:rPr lang="en-US" sz="1600" b="0" dirty="0" smtClean="0">
                <a:solidFill>
                  <a:schemeClr val="bg1"/>
                </a:solidFill>
              </a:rPr>
              <a:t>ENABLING THE ELECTRONICS REVOLUTION</a:t>
            </a:r>
            <a:endParaRPr lang="en-US" sz="1600" b="0" dirty="0">
              <a:solidFill>
                <a:schemeClr val="bg1"/>
              </a:solidFill>
            </a:endParaRPr>
          </a:p>
        </p:txBody>
      </p:sp>
      <p:sp>
        <p:nvSpPr>
          <p:cNvPr id="5" name="Rectangle 2"/>
          <p:cNvSpPr>
            <a:spLocks noGrp="1" noChangeArrowheads="1"/>
          </p:cNvSpPr>
          <p:nvPr>
            <p:ph type="ctrTitle"/>
          </p:nvPr>
        </p:nvSpPr>
        <p:spPr>
          <a:xfrm>
            <a:off x="431800" y="4508500"/>
            <a:ext cx="8282122" cy="900113"/>
          </a:xfrm>
        </p:spPr>
        <p:txBody>
          <a:bodyPr/>
          <a:lstStyle>
            <a:lvl1pPr>
              <a:defRPr>
                <a:solidFill>
                  <a:schemeClr val="tx2"/>
                </a:solidFill>
              </a:defRPr>
            </a:lvl1pPr>
          </a:lstStyle>
          <a:p>
            <a:r>
              <a:rPr lang="da-DK" dirty="0"/>
              <a:t>Click to edit </a:t>
            </a:r>
            <a:r>
              <a:rPr lang="da-DK" dirty="0" smtClean="0"/>
              <a:t>Master </a:t>
            </a:r>
            <a:r>
              <a:rPr lang="da-DK" dirty="0"/>
              <a:t>title style</a:t>
            </a:r>
          </a:p>
        </p:txBody>
      </p:sp>
      <p:sp>
        <p:nvSpPr>
          <p:cNvPr id="6" name="Rectangle 3"/>
          <p:cNvSpPr>
            <a:spLocks noGrp="1" noChangeArrowheads="1"/>
          </p:cNvSpPr>
          <p:nvPr>
            <p:ph type="subTitle" idx="1"/>
          </p:nvPr>
        </p:nvSpPr>
        <p:spPr>
          <a:xfrm>
            <a:off x="431800" y="5408613"/>
            <a:ext cx="6300788" cy="541337"/>
          </a:xfrm>
        </p:spPr>
        <p:txBody>
          <a:bodyPr/>
          <a:lstStyle>
            <a:lvl1pPr>
              <a:defRPr sz="2000">
                <a:solidFill>
                  <a:schemeClr val="tx1"/>
                </a:solidFill>
              </a:defRPr>
            </a:lvl1pPr>
          </a:lstStyle>
          <a:p>
            <a:r>
              <a:rPr lang="da-DK" dirty="0"/>
              <a:t>Click to edit Master subtitle style</a:t>
            </a:r>
          </a:p>
        </p:txBody>
      </p:sp>
      <p:pic>
        <p:nvPicPr>
          <p:cNvPr id="22530" name="Picture 2" descr="M:\Shared\Presentations\2017 presentations\2017 AMAO Group Presentation\Divison Logos\Artboard 1Nexus_Logo_White.png"/>
          <p:cNvPicPr>
            <a:picLocks noChangeAspect="1" noChangeArrowheads="1"/>
          </p:cNvPicPr>
          <p:nvPr userDrawn="1"/>
        </p:nvPicPr>
        <p:blipFill>
          <a:blip r:embed="rId3" cstate="print"/>
          <a:srcRect/>
          <a:stretch>
            <a:fillRect/>
          </a:stretch>
        </p:blipFill>
        <p:spPr bwMode="auto">
          <a:xfrm>
            <a:off x="-104508" y="1590722"/>
            <a:ext cx="4223662" cy="2375437"/>
          </a:xfrm>
          <a:prstGeom prst="rect">
            <a:avLst/>
          </a:prstGeom>
          <a:noFill/>
        </p:spPr>
      </p:pic>
    </p:spTree>
    <p:extLst>
      <p:ext uri="{BB962C8B-B14F-4D97-AF65-F5344CB8AC3E}">
        <p14:creationId xmlns:p14="http://schemas.microsoft.com/office/powerpoint/2010/main" val="140271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ags" Target="../tags/tag1.xml"/><Relationship Id="rId4" Type="http://schemas.openxmlformats.org/officeDocument/2006/relationships/vmlDrawing" Target="../drawings/vmlDrawing1.v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tags" Target="../tags/tag2.xml"/><Relationship Id="rId4" Type="http://schemas.openxmlformats.org/officeDocument/2006/relationships/vmlDrawing" Target="../drawings/vmlDrawing2.v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3.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tags" Target="../tags/tag3.xml"/><Relationship Id="rId4" Type="http://schemas.openxmlformats.org/officeDocument/2006/relationships/vmlDrawing" Target="../drawings/vmlDrawing3.vml"/><Relationship Id="rId9"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4.xml"/><Relationship Id="rId7"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tags" Target="../tags/tag4.xml"/><Relationship Id="rId4" Type="http://schemas.openxmlformats.org/officeDocument/2006/relationships/vmlDrawing" Target="../drawings/vmlDrawing4.vml"/><Relationship Id="rId9"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5.xml"/><Relationship Id="rId7"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jpeg"/><Relationship Id="rId5" Type="http://schemas.openxmlformats.org/officeDocument/2006/relationships/tags" Target="../tags/tag5.xml"/><Relationship Id="rId4" Type="http://schemas.openxmlformats.org/officeDocument/2006/relationships/vmlDrawing" Target="../drawings/vmlDrawing5.vml"/><Relationship Id="rId9"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6.xml"/><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jpeg"/><Relationship Id="rId5" Type="http://schemas.openxmlformats.org/officeDocument/2006/relationships/tags" Target="../tags/tag6.xml"/><Relationship Id="rId4" Type="http://schemas.openxmlformats.org/officeDocument/2006/relationships/vmlDrawing" Target="../drawings/vmlDrawing6.vml"/><Relationship Id="rId9"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7.xml"/><Relationship Id="rId7"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tags" Target="../tags/tag7.xml"/><Relationship Id="rId4" Type="http://schemas.openxmlformats.org/officeDocument/2006/relationships/vmlDrawing" Target="../drawings/vmlDrawing7.vml"/><Relationship Id="rId9" Type="http://schemas.openxmlformats.org/officeDocument/2006/relationships/image" Target="../media/image16.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8.xml"/><Relationship Id="rId7" Type="http://schemas.openxmlformats.org/officeDocument/2006/relationships/oleObject" Target="../embeddings/oleObject8.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jpeg"/><Relationship Id="rId5" Type="http://schemas.openxmlformats.org/officeDocument/2006/relationships/tags" Target="../tags/tag8.xml"/><Relationship Id="rId4" Type="http://schemas.openxmlformats.org/officeDocument/2006/relationships/vmlDrawing" Target="../drawings/vmlDrawing8.v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8" descr="M:\Shared\Presentations\2017 presentations\2017 AMAO Group Presentation\Graphics\2017_amphenol_header.jpg"/>
          <p:cNvPicPr>
            <a:picLocks noChangeAspect="1" noChangeArrowheads="1"/>
          </p:cNvPicPr>
          <p:nvPr/>
        </p:nvPicPr>
        <p:blipFill>
          <a:blip r:embed="rId6" cstate="print"/>
          <a:srcRect/>
          <a:stretch>
            <a:fillRect/>
          </a:stretch>
        </p:blipFill>
        <p:spPr bwMode="auto">
          <a:xfrm>
            <a:off x="0" y="0"/>
            <a:ext cx="9144000" cy="6877016"/>
          </a:xfrm>
          <a:prstGeom prst="rect">
            <a:avLst/>
          </a:prstGeom>
          <a:noFill/>
        </p:spPr>
      </p:pic>
      <p:sp>
        <p:nvSpPr>
          <p:cNvPr id="13" name="TextBox 12"/>
          <p:cNvSpPr txBox="1"/>
          <p:nvPr/>
        </p:nvSpPr>
        <p:spPr>
          <a:xfrm>
            <a:off x="5997844" y="31077"/>
            <a:ext cx="3150628" cy="276999"/>
          </a:xfrm>
          <a:prstGeom prst="rect">
            <a:avLst/>
          </a:prstGeom>
          <a:noFill/>
        </p:spPr>
        <p:txBody>
          <a:bodyPr wrap="square" rtlCol="0">
            <a:spAutoFit/>
          </a:bodyPr>
          <a:lstStyle/>
          <a:p>
            <a:r>
              <a:rPr lang="en-US" sz="12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2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614417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07" name="think-cell Slide" r:id="rId7" imgW="360" imgH="360" progId="">
                  <p:embed/>
                </p:oleObj>
              </mc:Choice>
              <mc:Fallback>
                <p:oleObj name="think-cell Slide" r:id="rId7" imgW="360" imgH="360" progId="">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1800" y="368300"/>
            <a:ext cx="8280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title style</a:t>
            </a:r>
          </a:p>
        </p:txBody>
      </p:sp>
      <p:sp>
        <p:nvSpPr>
          <p:cNvPr id="1027" name="Rectangle 3"/>
          <p:cNvSpPr>
            <a:spLocks noGrp="1" noChangeArrowheads="1"/>
          </p:cNvSpPr>
          <p:nvPr>
            <p:ph type="body" idx="1"/>
          </p:nvPr>
        </p:nvSpPr>
        <p:spPr bwMode="auto">
          <a:xfrm>
            <a:off x="431800" y="1559025"/>
            <a:ext cx="8280400" cy="468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text styles</a:t>
            </a:r>
          </a:p>
          <a:p>
            <a:pPr lvl="1"/>
            <a:r>
              <a:rPr lang="da-DK" altLang="en-US" dirty="0" smtClean="0"/>
              <a:t>Second level</a:t>
            </a:r>
          </a:p>
          <a:p>
            <a:pPr lvl="2"/>
            <a:r>
              <a:rPr lang="da-DK" altLang="en-US" dirty="0" smtClean="0"/>
              <a:t>Third level</a:t>
            </a:r>
          </a:p>
          <a:p>
            <a:pPr lvl="3"/>
            <a:r>
              <a:rPr lang="da-DK" altLang="en-US" dirty="0" smtClean="0"/>
              <a:t>Fourth level</a:t>
            </a:r>
          </a:p>
          <a:p>
            <a:pPr lvl="4"/>
            <a:r>
              <a:rPr lang="da-DK" altLang="en-US" dirty="0" smtClean="0"/>
              <a:t>Fifth level</a:t>
            </a:r>
          </a:p>
        </p:txBody>
      </p:sp>
      <p:sp>
        <p:nvSpPr>
          <p:cNvPr id="1028" name="Text Box 9"/>
          <p:cNvSpPr txBox="1">
            <a:spLocks noChangeArrowheads="1"/>
          </p:cNvSpPr>
          <p:nvPr/>
        </p:nvSpPr>
        <p:spPr bwMode="auto">
          <a:xfrm>
            <a:off x="8709015" y="6489700"/>
            <a:ext cx="356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0FF16B90-4F49-4260-AD62-172F2801FE06}" type="slidenum">
              <a:rPr lang="da-DK" altLang="en-US" sz="1000" b="0" smtClean="0">
                <a:solidFill>
                  <a:schemeClr val="tx1"/>
                </a:solidFill>
              </a:rPr>
              <a:pPr eaLnBrk="1" hangingPunct="1">
                <a:spcBef>
                  <a:spcPct val="50000"/>
                </a:spcBef>
              </a:pPr>
              <a:t>‹#›</a:t>
            </a:fld>
            <a:endParaRPr lang="en-US" altLang="en-US" sz="1000" b="0" dirty="0">
              <a:solidFill>
                <a:schemeClr val="tx1"/>
              </a:solidFill>
            </a:endParaRPr>
          </a:p>
        </p:txBody>
      </p:sp>
      <p:pic>
        <p:nvPicPr>
          <p:cNvPr id="11" name="Picture 10" descr="Logo Amphenol only White.png"/>
          <p:cNvPicPr>
            <a:picLocks noChangeAspect="1"/>
          </p:cNvPicPr>
          <p:nvPr/>
        </p:nvPicPr>
        <p:blipFill>
          <a:blip r:embed="rId9" cstate="print"/>
          <a:stretch>
            <a:fillRect/>
          </a:stretch>
        </p:blipFill>
        <p:spPr>
          <a:xfrm>
            <a:off x="187751" y="69888"/>
            <a:ext cx="1138965" cy="232970"/>
          </a:xfrm>
          <a:prstGeom prst="rect">
            <a:avLst/>
          </a:prstGeom>
        </p:spPr>
      </p:pic>
    </p:spTree>
  </p:cSld>
  <p:clrMap bg1="lt1" tx1="dk1" bg2="lt2" tx2="dk2" accent1="accent1" accent2="accent2" accent3="accent3" accent4="accent4" accent5="accent5" accent6="accent6" hlink="hlink" folHlink="folHlink"/>
  <p:sldLayoutIdLst>
    <p:sldLayoutId id="2147483952" r:id="rId1"/>
    <p:sldLayoutId id="2147483953" r:id="rId2"/>
  </p:sldLayoutIdLst>
  <p:timing>
    <p:tnLst>
      <p:par>
        <p:cTn id="1" dur="indefinite" restart="never" nodeType="tmRoot"/>
      </p:par>
    </p:tnLst>
  </p:timing>
  <p:txStyles>
    <p:titleStyle>
      <a:lvl1pPr algn="l" rtl="0" eaLnBrk="0" fontAlgn="base" hangingPunct="0">
        <a:spcBef>
          <a:spcPct val="0"/>
        </a:spcBef>
        <a:spcAft>
          <a:spcPct val="0"/>
        </a:spcAft>
        <a:defRPr sz="3600" b="1">
          <a:solidFill>
            <a:srgbClr val="005EB8"/>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sz="2400" b="1">
          <a:solidFill>
            <a:srgbClr val="002664"/>
          </a:solidFill>
          <a:latin typeface="Arial" charset="0"/>
          <a:cs typeface="Arial" charset="0"/>
        </a:defRPr>
      </a:lvl2pPr>
      <a:lvl3pPr algn="l" rtl="0" eaLnBrk="0" fontAlgn="base" hangingPunct="0">
        <a:spcBef>
          <a:spcPct val="0"/>
        </a:spcBef>
        <a:spcAft>
          <a:spcPct val="0"/>
        </a:spcAft>
        <a:defRPr sz="2400" b="1">
          <a:solidFill>
            <a:srgbClr val="002664"/>
          </a:solidFill>
          <a:latin typeface="Arial" charset="0"/>
          <a:cs typeface="Arial" charset="0"/>
        </a:defRPr>
      </a:lvl3pPr>
      <a:lvl4pPr algn="l" rtl="0" eaLnBrk="0" fontAlgn="base" hangingPunct="0">
        <a:spcBef>
          <a:spcPct val="0"/>
        </a:spcBef>
        <a:spcAft>
          <a:spcPct val="0"/>
        </a:spcAft>
        <a:defRPr sz="2400" b="1">
          <a:solidFill>
            <a:srgbClr val="002664"/>
          </a:solidFill>
          <a:latin typeface="Arial" charset="0"/>
          <a:cs typeface="Arial" charset="0"/>
        </a:defRPr>
      </a:lvl4pPr>
      <a:lvl5pPr algn="l" rtl="0" eaLnBrk="0" fontAlgn="base" hangingPunct="0">
        <a:spcBef>
          <a:spcPct val="0"/>
        </a:spcBef>
        <a:spcAft>
          <a:spcPct val="0"/>
        </a:spcAft>
        <a:defRPr sz="2400" b="1">
          <a:solidFill>
            <a:srgbClr val="002664"/>
          </a:solidFill>
          <a:latin typeface="Arial" charset="0"/>
          <a:cs typeface="Arial" charset="0"/>
        </a:defRPr>
      </a:lvl5pPr>
      <a:lvl6pPr marL="457200" algn="l" rtl="0" fontAlgn="base">
        <a:spcBef>
          <a:spcPct val="0"/>
        </a:spcBef>
        <a:spcAft>
          <a:spcPct val="0"/>
        </a:spcAft>
        <a:defRPr sz="2400" b="1">
          <a:solidFill>
            <a:srgbClr val="002664"/>
          </a:solidFill>
          <a:latin typeface="Arial" charset="0"/>
          <a:cs typeface="Arial" charset="0"/>
        </a:defRPr>
      </a:lvl6pPr>
      <a:lvl7pPr marL="914400" algn="l" rtl="0" fontAlgn="base">
        <a:spcBef>
          <a:spcPct val="0"/>
        </a:spcBef>
        <a:spcAft>
          <a:spcPct val="0"/>
        </a:spcAft>
        <a:defRPr sz="2400" b="1">
          <a:solidFill>
            <a:srgbClr val="002664"/>
          </a:solidFill>
          <a:latin typeface="Arial" charset="0"/>
          <a:cs typeface="Arial" charset="0"/>
        </a:defRPr>
      </a:lvl7pPr>
      <a:lvl8pPr marL="1371600" algn="l" rtl="0" fontAlgn="base">
        <a:spcBef>
          <a:spcPct val="0"/>
        </a:spcBef>
        <a:spcAft>
          <a:spcPct val="0"/>
        </a:spcAft>
        <a:defRPr sz="2400" b="1">
          <a:solidFill>
            <a:srgbClr val="002664"/>
          </a:solidFill>
          <a:latin typeface="Arial" charset="0"/>
          <a:cs typeface="Arial" charset="0"/>
        </a:defRPr>
      </a:lvl8pPr>
      <a:lvl9pPr marL="1828800" algn="l" rtl="0" fontAlgn="base">
        <a:spcBef>
          <a:spcPct val="0"/>
        </a:spcBef>
        <a:spcAft>
          <a:spcPct val="0"/>
        </a:spcAft>
        <a:defRPr sz="2400" b="1">
          <a:solidFill>
            <a:srgbClr val="002664"/>
          </a:solidFill>
          <a:latin typeface="Arial" charset="0"/>
          <a:cs typeface="Arial" charset="0"/>
        </a:defRPr>
      </a:lvl9pPr>
    </p:titleStyle>
    <p:bodyStyle>
      <a:lvl1pPr marL="342900" indent="-342900" algn="l" rtl="0" eaLnBrk="0" fontAlgn="base" hangingPunct="0">
        <a:spcBef>
          <a:spcPct val="20000"/>
        </a:spcBef>
        <a:spcAft>
          <a:spcPct val="0"/>
        </a:spcAft>
        <a:buClr>
          <a:srgbClr val="002664"/>
        </a:buClr>
        <a:defRPr sz="2400" spc="0" baseline="0">
          <a:solidFill>
            <a:schemeClr val="tx1"/>
          </a:solidFill>
          <a:latin typeface="Open Sans Light" pitchFamily="34" charset="0"/>
          <a:ea typeface="Open Sans Light" pitchFamily="34" charset="0"/>
          <a:cs typeface="Open Sans Light" pitchFamily="34" charset="0"/>
        </a:defRPr>
      </a:lvl1pPr>
      <a:lvl2pPr marL="446088" indent="-266700" algn="l" rtl="0" eaLnBrk="0" fontAlgn="base" hangingPunct="0">
        <a:spcBef>
          <a:spcPct val="20000"/>
        </a:spcBef>
        <a:spcAft>
          <a:spcPct val="0"/>
        </a:spcAft>
        <a:buClr>
          <a:schemeClr val="tx1"/>
        </a:buClr>
        <a:buChar char="•"/>
        <a:defRPr sz="2400" spc="0" baseline="0">
          <a:solidFill>
            <a:schemeClr val="tx1"/>
          </a:solidFill>
          <a:latin typeface="Open Sans Light" pitchFamily="34" charset="0"/>
          <a:ea typeface="Open Sans Light" pitchFamily="34" charset="0"/>
          <a:cs typeface="Open Sans Light" pitchFamily="34" charset="0"/>
        </a:defRPr>
      </a:lvl2pPr>
      <a:lvl3pPr marL="896938" indent="-271463" algn="l" rtl="0" eaLnBrk="0" fontAlgn="base" hangingPunct="0">
        <a:spcBef>
          <a:spcPct val="20000"/>
        </a:spcBef>
        <a:spcAft>
          <a:spcPct val="0"/>
        </a:spcAft>
        <a:buClr>
          <a:schemeClr val="tx1"/>
        </a:buClr>
        <a:buFont typeface="Arial" panose="020B0604020202020204" pitchFamily="34" charset="0"/>
        <a:buChar char="‒"/>
        <a:defRPr sz="2000" spc="0" baseline="0">
          <a:solidFill>
            <a:schemeClr val="tx1"/>
          </a:solidFill>
          <a:latin typeface="Open Sans Light" pitchFamily="34" charset="0"/>
          <a:ea typeface="Open Sans Light" pitchFamily="34" charset="0"/>
          <a:cs typeface="Open Sans Light" pitchFamily="34" charset="0"/>
        </a:defRPr>
      </a:lvl3pPr>
      <a:lvl4pPr marL="1346200" indent="-269875" algn="l" rtl="0" eaLnBrk="0" fontAlgn="base" hangingPunct="0">
        <a:spcBef>
          <a:spcPct val="20000"/>
        </a:spcBef>
        <a:spcAft>
          <a:spcPct val="0"/>
        </a:spcAft>
        <a:buClr>
          <a:schemeClr val="tx1"/>
        </a:buClr>
        <a:buFont typeface="Courier New" panose="02070309020205020404" pitchFamily="49" charset="0"/>
        <a:buChar char="o"/>
        <a:defRPr sz="1800" spc="0" baseline="0">
          <a:solidFill>
            <a:schemeClr val="tx1"/>
          </a:solidFill>
          <a:latin typeface="Open Sans Light" pitchFamily="34" charset="0"/>
          <a:ea typeface="Open Sans Light" pitchFamily="34" charset="0"/>
          <a:cs typeface="Open Sans Light" pitchFamily="34" charset="0"/>
        </a:defRPr>
      </a:lvl4pPr>
      <a:lvl5pPr marL="1792288" indent="-266700" algn="l" rtl="0" eaLnBrk="0" fontAlgn="base" hangingPunct="0">
        <a:spcBef>
          <a:spcPct val="20000"/>
        </a:spcBef>
        <a:spcAft>
          <a:spcPct val="0"/>
        </a:spcAft>
        <a:buClr>
          <a:schemeClr val="tx1"/>
        </a:buClr>
        <a:buFont typeface="Wingdings" panose="05000000000000000000" pitchFamily="2" charset="2"/>
        <a:buChar char="§"/>
        <a:defRPr sz="1800" spc="0" baseline="0">
          <a:solidFill>
            <a:schemeClr val="tx1"/>
          </a:solidFill>
          <a:latin typeface="Open Sans Light" pitchFamily="34" charset="0"/>
          <a:ea typeface="Open Sans Light" pitchFamily="34" charset="0"/>
          <a:cs typeface="Open Sans Light" pitchFamily="34" charset="0"/>
        </a:defRPr>
      </a:lvl5pPr>
      <a:lvl6pPr marL="2249488" indent="-266700" algn="l" rtl="0" fontAlgn="base">
        <a:spcBef>
          <a:spcPct val="20000"/>
        </a:spcBef>
        <a:spcAft>
          <a:spcPct val="0"/>
        </a:spcAft>
        <a:buClr>
          <a:srgbClr val="002664"/>
        </a:buClr>
        <a:buChar char="•"/>
        <a:defRPr sz="1200">
          <a:solidFill>
            <a:schemeClr val="tx1"/>
          </a:solidFill>
          <a:latin typeface="+mn-lt"/>
          <a:cs typeface="+mn-cs"/>
        </a:defRPr>
      </a:lvl6pPr>
      <a:lvl7pPr marL="2706688" indent="-266700" algn="l" rtl="0" fontAlgn="base">
        <a:spcBef>
          <a:spcPct val="20000"/>
        </a:spcBef>
        <a:spcAft>
          <a:spcPct val="0"/>
        </a:spcAft>
        <a:buClr>
          <a:srgbClr val="002664"/>
        </a:buClr>
        <a:buChar char="•"/>
        <a:defRPr sz="1200">
          <a:solidFill>
            <a:schemeClr val="tx1"/>
          </a:solidFill>
          <a:latin typeface="+mn-lt"/>
          <a:cs typeface="+mn-cs"/>
        </a:defRPr>
      </a:lvl7pPr>
      <a:lvl8pPr marL="3163888" indent="-266700" algn="l" rtl="0" fontAlgn="base">
        <a:spcBef>
          <a:spcPct val="20000"/>
        </a:spcBef>
        <a:spcAft>
          <a:spcPct val="0"/>
        </a:spcAft>
        <a:buClr>
          <a:srgbClr val="002664"/>
        </a:buClr>
        <a:buChar char="•"/>
        <a:defRPr sz="1200">
          <a:solidFill>
            <a:schemeClr val="tx1"/>
          </a:solidFill>
          <a:latin typeface="+mn-lt"/>
          <a:cs typeface="+mn-cs"/>
        </a:defRPr>
      </a:lvl8pPr>
      <a:lvl9pPr marL="3621088" indent="-266700" algn="l" rtl="0" fontAlgn="base">
        <a:spcBef>
          <a:spcPct val="20000"/>
        </a:spcBef>
        <a:spcAft>
          <a:spcPct val="0"/>
        </a:spcAft>
        <a:buClr>
          <a:srgbClr val="002664"/>
        </a:buClr>
        <a:buChar char="•"/>
        <a:defRPr sz="12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58" descr="M:\Shared\Presentations\2017 presentations\2017 AMAO Group Presentation\Graphics\2017_amphenol_header.jpg"/>
          <p:cNvPicPr>
            <a:picLocks noChangeAspect="1" noChangeArrowheads="1"/>
          </p:cNvPicPr>
          <p:nvPr/>
        </p:nvPicPr>
        <p:blipFill>
          <a:blip r:embed="rId6" cstate="print"/>
          <a:srcRect/>
          <a:stretch>
            <a:fillRect/>
          </a:stretch>
        </p:blipFill>
        <p:spPr bwMode="auto">
          <a:xfrm>
            <a:off x="0" y="0"/>
            <a:ext cx="9144000" cy="6877016"/>
          </a:xfrm>
          <a:prstGeom prst="rect">
            <a:avLst/>
          </a:prstGeom>
          <a:noFill/>
        </p:spPr>
      </p:pic>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614417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31" name="think-cell Slide" r:id="rId7" imgW="360" imgH="360" progId="">
                  <p:embed/>
                </p:oleObj>
              </mc:Choice>
              <mc:Fallback>
                <p:oleObj name="think-cell Slide" r:id="rId7" imgW="360" imgH="360" progId="">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1800" y="368300"/>
            <a:ext cx="8280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title style</a:t>
            </a:r>
          </a:p>
        </p:txBody>
      </p:sp>
      <p:sp>
        <p:nvSpPr>
          <p:cNvPr id="1028" name="Text Box 9"/>
          <p:cNvSpPr txBox="1">
            <a:spLocks noChangeArrowheads="1"/>
          </p:cNvSpPr>
          <p:nvPr/>
        </p:nvSpPr>
        <p:spPr bwMode="auto">
          <a:xfrm>
            <a:off x="8709015" y="6489700"/>
            <a:ext cx="356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0FF16B90-4F49-4260-AD62-172F2801FE06}" type="slidenum">
              <a:rPr lang="da-DK" altLang="en-US" sz="1000" b="0" smtClean="0">
                <a:solidFill>
                  <a:schemeClr val="tx1"/>
                </a:solidFill>
              </a:rPr>
              <a:pPr eaLnBrk="1" hangingPunct="1">
                <a:spcBef>
                  <a:spcPct val="50000"/>
                </a:spcBef>
              </a:pPr>
              <a:t>‹#›</a:t>
            </a:fld>
            <a:endParaRPr lang="en-US" altLang="en-US" sz="1000" b="0" dirty="0">
              <a:solidFill>
                <a:schemeClr val="tx1"/>
              </a:solidFill>
            </a:endParaRPr>
          </a:p>
        </p:txBody>
      </p:sp>
      <p:sp>
        <p:nvSpPr>
          <p:cNvPr id="8" name="Rectangle 3"/>
          <p:cNvSpPr>
            <a:spLocks noGrp="1" noChangeArrowheads="1"/>
          </p:cNvSpPr>
          <p:nvPr>
            <p:ph type="body" idx="1"/>
          </p:nvPr>
        </p:nvSpPr>
        <p:spPr bwMode="auto">
          <a:xfrm>
            <a:off x="431800" y="1559025"/>
            <a:ext cx="8280400" cy="468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text styles</a:t>
            </a:r>
          </a:p>
          <a:p>
            <a:pPr lvl="1"/>
            <a:r>
              <a:rPr lang="da-DK" altLang="en-US" dirty="0" smtClean="0"/>
              <a:t>Second level</a:t>
            </a:r>
          </a:p>
          <a:p>
            <a:pPr lvl="2"/>
            <a:r>
              <a:rPr lang="da-DK" altLang="en-US" dirty="0" smtClean="0"/>
              <a:t>Third level</a:t>
            </a:r>
          </a:p>
          <a:p>
            <a:pPr lvl="3"/>
            <a:r>
              <a:rPr lang="da-DK" altLang="en-US" dirty="0" smtClean="0"/>
              <a:t>Fourth level</a:t>
            </a:r>
          </a:p>
          <a:p>
            <a:pPr lvl="4"/>
            <a:r>
              <a:rPr lang="da-DK" altLang="en-US" dirty="0" smtClean="0"/>
              <a:t>Fifth level</a:t>
            </a:r>
          </a:p>
        </p:txBody>
      </p:sp>
      <p:pic>
        <p:nvPicPr>
          <p:cNvPr id="10" name="Picture 9" descr="Amphenol_logo-white.png"/>
          <p:cNvPicPr>
            <a:picLocks noChangeAspect="1"/>
          </p:cNvPicPr>
          <p:nvPr/>
        </p:nvPicPr>
        <p:blipFill>
          <a:blip r:embed="rId9" cstate="print"/>
          <a:stretch>
            <a:fillRect/>
          </a:stretch>
        </p:blipFill>
        <p:spPr>
          <a:xfrm>
            <a:off x="191621" y="23297"/>
            <a:ext cx="955751" cy="322204"/>
          </a:xfrm>
          <a:prstGeom prst="rect">
            <a:avLst/>
          </a:prstGeom>
        </p:spPr>
      </p:pic>
      <p:sp>
        <p:nvSpPr>
          <p:cNvPr id="9" name="TextBox 8"/>
          <p:cNvSpPr txBox="1"/>
          <p:nvPr/>
        </p:nvSpPr>
        <p:spPr>
          <a:xfrm>
            <a:off x="5997844" y="31077"/>
            <a:ext cx="3150628" cy="276999"/>
          </a:xfrm>
          <a:prstGeom prst="rect">
            <a:avLst/>
          </a:prstGeom>
          <a:noFill/>
        </p:spPr>
        <p:txBody>
          <a:bodyPr wrap="square" rtlCol="0">
            <a:spAutoFit/>
          </a:bodyPr>
          <a:lstStyle/>
          <a:p>
            <a:r>
              <a:rPr lang="en-US" sz="12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2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sz="2400" b="1">
          <a:solidFill>
            <a:srgbClr val="002664"/>
          </a:solidFill>
          <a:latin typeface="Arial" charset="0"/>
          <a:cs typeface="Arial" charset="0"/>
        </a:defRPr>
      </a:lvl2pPr>
      <a:lvl3pPr algn="l" rtl="0" eaLnBrk="0" fontAlgn="base" hangingPunct="0">
        <a:spcBef>
          <a:spcPct val="0"/>
        </a:spcBef>
        <a:spcAft>
          <a:spcPct val="0"/>
        </a:spcAft>
        <a:defRPr sz="2400" b="1">
          <a:solidFill>
            <a:srgbClr val="002664"/>
          </a:solidFill>
          <a:latin typeface="Arial" charset="0"/>
          <a:cs typeface="Arial" charset="0"/>
        </a:defRPr>
      </a:lvl3pPr>
      <a:lvl4pPr algn="l" rtl="0" eaLnBrk="0" fontAlgn="base" hangingPunct="0">
        <a:spcBef>
          <a:spcPct val="0"/>
        </a:spcBef>
        <a:spcAft>
          <a:spcPct val="0"/>
        </a:spcAft>
        <a:defRPr sz="2400" b="1">
          <a:solidFill>
            <a:srgbClr val="002664"/>
          </a:solidFill>
          <a:latin typeface="Arial" charset="0"/>
          <a:cs typeface="Arial" charset="0"/>
        </a:defRPr>
      </a:lvl4pPr>
      <a:lvl5pPr algn="l" rtl="0" eaLnBrk="0" fontAlgn="base" hangingPunct="0">
        <a:spcBef>
          <a:spcPct val="0"/>
        </a:spcBef>
        <a:spcAft>
          <a:spcPct val="0"/>
        </a:spcAft>
        <a:defRPr sz="2400" b="1">
          <a:solidFill>
            <a:srgbClr val="002664"/>
          </a:solidFill>
          <a:latin typeface="Arial" charset="0"/>
          <a:cs typeface="Arial" charset="0"/>
        </a:defRPr>
      </a:lvl5pPr>
      <a:lvl6pPr marL="457200" algn="l" rtl="0" fontAlgn="base">
        <a:spcBef>
          <a:spcPct val="0"/>
        </a:spcBef>
        <a:spcAft>
          <a:spcPct val="0"/>
        </a:spcAft>
        <a:defRPr sz="2400" b="1">
          <a:solidFill>
            <a:srgbClr val="002664"/>
          </a:solidFill>
          <a:latin typeface="Arial" charset="0"/>
          <a:cs typeface="Arial" charset="0"/>
        </a:defRPr>
      </a:lvl6pPr>
      <a:lvl7pPr marL="914400" algn="l" rtl="0" fontAlgn="base">
        <a:spcBef>
          <a:spcPct val="0"/>
        </a:spcBef>
        <a:spcAft>
          <a:spcPct val="0"/>
        </a:spcAft>
        <a:defRPr sz="2400" b="1">
          <a:solidFill>
            <a:srgbClr val="002664"/>
          </a:solidFill>
          <a:latin typeface="Arial" charset="0"/>
          <a:cs typeface="Arial" charset="0"/>
        </a:defRPr>
      </a:lvl7pPr>
      <a:lvl8pPr marL="1371600" algn="l" rtl="0" fontAlgn="base">
        <a:spcBef>
          <a:spcPct val="0"/>
        </a:spcBef>
        <a:spcAft>
          <a:spcPct val="0"/>
        </a:spcAft>
        <a:defRPr sz="2400" b="1">
          <a:solidFill>
            <a:srgbClr val="002664"/>
          </a:solidFill>
          <a:latin typeface="Arial" charset="0"/>
          <a:cs typeface="Arial" charset="0"/>
        </a:defRPr>
      </a:lvl8pPr>
      <a:lvl9pPr marL="1828800" algn="l" rtl="0" fontAlgn="base">
        <a:spcBef>
          <a:spcPct val="0"/>
        </a:spcBef>
        <a:spcAft>
          <a:spcPct val="0"/>
        </a:spcAft>
        <a:defRPr sz="2400" b="1">
          <a:solidFill>
            <a:srgbClr val="002664"/>
          </a:solidFill>
          <a:latin typeface="Arial" charset="0"/>
          <a:cs typeface="Arial" charset="0"/>
        </a:defRPr>
      </a:lvl9pPr>
    </p:titleStyle>
    <p:bodyStyle>
      <a:lvl1pPr marL="342900" indent="-342900" algn="l" rtl="0" eaLnBrk="0" fontAlgn="base" hangingPunct="0">
        <a:spcBef>
          <a:spcPct val="20000"/>
        </a:spcBef>
        <a:spcAft>
          <a:spcPct val="0"/>
        </a:spcAft>
        <a:buClr>
          <a:srgbClr val="002664"/>
        </a:buClr>
        <a:defRPr sz="2400" spc="0" baseline="0">
          <a:solidFill>
            <a:schemeClr val="tx1"/>
          </a:solidFill>
          <a:latin typeface="Open Sans Light" pitchFamily="34" charset="0"/>
          <a:ea typeface="Open Sans Light" pitchFamily="34" charset="0"/>
          <a:cs typeface="Open Sans Light" pitchFamily="34" charset="0"/>
        </a:defRPr>
      </a:lvl1pPr>
      <a:lvl2pPr marL="446088" indent="-266700" algn="l" rtl="0" eaLnBrk="0" fontAlgn="base" hangingPunct="0">
        <a:spcBef>
          <a:spcPct val="20000"/>
        </a:spcBef>
        <a:spcAft>
          <a:spcPct val="0"/>
        </a:spcAft>
        <a:buClr>
          <a:schemeClr val="tx1"/>
        </a:buClr>
        <a:buChar char="•"/>
        <a:defRPr sz="2400" spc="0" baseline="0">
          <a:solidFill>
            <a:schemeClr val="tx1"/>
          </a:solidFill>
          <a:latin typeface="Open Sans Light" pitchFamily="34" charset="0"/>
          <a:ea typeface="Open Sans Light" pitchFamily="34" charset="0"/>
          <a:cs typeface="Open Sans Light" pitchFamily="34" charset="0"/>
        </a:defRPr>
      </a:lvl2pPr>
      <a:lvl3pPr marL="896938" indent="-271463" algn="l" rtl="0" eaLnBrk="0" fontAlgn="base" hangingPunct="0">
        <a:spcBef>
          <a:spcPct val="20000"/>
        </a:spcBef>
        <a:spcAft>
          <a:spcPct val="0"/>
        </a:spcAft>
        <a:buClr>
          <a:schemeClr val="tx1"/>
        </a:buClr>
        <a:buFont typeface="Arial" panose="020B0604020202020204" pitchFamily="34" charset="0"/>
        <a:buChar char="‒"/>
        <a:defRPr sz="2000" spc="0" baseline="0">
          <a:solidFill>
            <a:schemeClr val="tx1"/>
          </a:solidFill>
          <a:latin typeface="Open Sans Light" pitchFamily="34" charset="0"/>
          <a:ea typeface="Open Sans Light" pitchFamily="34" charset="0"/>
          <a:cs typeface="Open Sans Light" pitchFamily="34" charset="0"/>
        </a:defRPr>
      </a:lvl3pPr>
      <a:lvl4pPr marL="1346200" indent="-269875" algn="l" rtl="0" eaLnBrk="0" fontAlgn="base" hangingPunct="0">
        <a:spcBef>
          <a:spcPct val="20000"/>
        </a:spcBef>
        <a:spcAft>
          <a:spcPct val="0"/>
        </a:spcAft>
        <a:buClr>
          <a:schemeClr val="tx1"/>
        </a:buClr>
        <a:buFont typeface="Courier New" panose="02070309020205020404" pitchFamily="49" charset="0"/>
        <a:buChar char="o"/>
        <a:defRPr sz="1800" spc="0" baseline="0">
          <a:solidFill>
            <a:schemeClr val="tx1"/>
          </a:solidFill>
          <a:latin typeface="Open Sans Light" pitchFamily="34" charset="0"/>
          <a:ea typeface="Open Sans Light" pitchFamily="34" charset="0"/>
          <a:cs typeface="Open Sans Light" pitchFamily="34" charset="0"/>
        </a:defRPr>
      </a:lvl4pPr>
      <a:lvl5pPr marL="1792288" indent="-266700" algn="l" rtl="0" eaLnBrk="0" fontAlgn="base" hangingPunct="0">
        <a:spcBef>
          <a:spcPct val="20000"/>
        </a:spcBef>
        <a:spcAft>
          <a:spcPct val="0"/>
        </a:spcAft>
        <a:buClr>
          <a:schemeClr val="tx1"/>
        </a:buClr>
        <a:buFont typeface="Wingdings" panose="05000000000000000000" pitchFamily="2" charset="2"/>
        <a:buChar char="§"/>
        <a:defRPr sz="1800" spc="0" baseline="0">
          <a:solidFill>
            <a:schemeClr val="tx1"/>
          </a:solidFill>
          <a:latin typeface="Open Sans Light" pitchFamily="34" charset="0"/>
          <a:ea typeface="Open Sans Light" pitchFamily="34" charset="0"/>
          <a:cs typeface="Open Sans Light" pitchFamily="34" charset="0"/>
        </a:defRPr>
      </a:lvl5pPr>
      <a:lvl6pPr marL="2249488" indent="-266700" algn="l" rtl="0" fontAlgn="base">
        <a:spcBef>
          <a:spcPct val="20000"/>
        </a:spcBef>
        <a:spcAft>
          <a:spcPct val="0"/>
        </a:spcAft>
        <a:buClr>
          <a:srgbClr val="002664"/>
        </a:buClr>
        <a:buChar char="•"/>
        <a:defRPr sz="1200">
          <a:solidFill>
            <a:schemeClr val="tx1"/>
          </a:solidFill>
          <a:latin typeface="+mn-lt"/>
          <a:cs typeface="+mn-cs"/>
        </a:defRPr>
      </a:lvl6pPr>
      <a:lvl7pPr marL="2706688" indent="-266700" algn="l" rtl="0" fontAlgn="base">
        <a:spcBef>
          <a:spcPct val="20000"/>
        </a:spcBef>
        <a:spcAft>
          <a:spcPct val="0"/>
        </a:spcAft>
        <a:buClr>
          <a:srgbClr val="002664"/>
        </a:buClr>
        <a:buChar char="•"/>
        <a:defRPr sz="1200">
          <a:solidFill>
            <a:schemeClr val="tx1"/>
          </a:solidFill>
          <a:latin typeface="+mn-lt"/>
          <a:cs typeface="+mn-cs"/>
        </a:defRPr>
      </a:lvl7pPr>
      <a:lvl8pPr marL="3163888" indent="-266700" algn="l" rtl="0" fontAlgn="base">
        <a:spcBef>
          <a:spcPct val="20000"/>
        </a:spcBef>
        <a:spcAft>
          <a:spcPct val="0"/>
        </a:spcAft>
        <a:buClr>
          <a:srgbClr val="002664"/>
        </a:buClr>
        <a:buChar char="•"/>
        <a:defRPr sz="1200">
          <a:solidFill>
            <a:schemeClr val="tx1"/>
          </a:solidFill>
          <a:latin typeface="+mn-lt"/>
          <a:cs typeface="+mn-cs"/>
        </a:defRPr>
      </a:lvl8pPr>
      <a:lvl9pPr marL="3621088" indent="-266700" algn="l" rtl="0" fontAlgn="base">
        <a:spcBef>
          <a:spcPct val="20000"/>
        </a:spcBef>
        <a:spcAft>
          <a:spcPct val="0"/>
        </a:spcAft>
        <a:buClr>
          <a:srgbClr val="002664"/>
        </a:buClr>
        <a:buChar char="•"/>
        <a:defRPr sz="12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8" descr="M:\Shared\Presentations\2017 presentations\2017 AMAO Group Presentation\Graphics\2017_amphenol_header.jpg"/>
          <p:cNvPicPr>
            <a:picLocks noChangeAspect="1" noChangeArrowheads="1"/>
          </p:cNvPicPr>
          <p:nvPr/>
        </p:nvPicPr>
        <p:blipFill>
          <a:blip r:embed="rId6" cstate="print"/>
          <a:srcRect/>
          <a:stretch>
            <a:fillRect/>
          </a:stretch>
        </p:blipFill>
        <p:spPr bwMode="auto">
          <a:xfrm>
            <a:off x="0" y="0"/>
            <a:ext cx="9144000" cy="6877016"/>
          </a:xfrm>
          <a:prstGeom prst="rect">
            <a:avLst/>
          </a:prstGeom>
          <a:noFill/>
        </p:spPr>
      </p:pic>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614417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55" name="think-cell Slide" r:id="rId7" imgW="360" imgH="360" progId="">
                  <p:embed/>
                </p:oleObj>
              </mc:Choice>
              <mc:Fallback>
                <p:oleObj name="think-cell Slide" r:id="rId7" imgW="360" imgH="360" progId="">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1800" y="368300"/>
            <a:ext cx="8280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title style</a:t>
            </a:r>
          </a:p>
        </p:txBody>
      </p:sp>
      <p:sp>
        <p:nvSpPr>
          <p:cNvPr id="1028" name="Text Box 9"/>
          <p:cNvSpPr txBox="1">
            <a:spLocks noChangeArrowheads="1"/>
          </p:cNvSpPr>
          <p:nvPr/>
        </p:nvSpPr>
        <p:spPr bwMode="auto">
          <a:xfrm>
            <a:off x="8709015" y="6489700"/>
            <a:ext cx="356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0FF16B90-4F49-4260-AD62-172F2801FE06}" type="slidenum">
              <a:rPr lang="da-DK" altLang="en-US" sz="1000" b="0" smtClean="0">
                <a:solidFill>
                  <a:schemeClr val="tx1"/>
                </a:solidFill>
              </a:rPr>
              <a:pPr eaLnBrk="1" hangingPunct="1">
                <a:spcBef>
                  <a:spcPct val="50000"/>
                </a:spcBef>
              </a:pPr>
              <a:t>‹#›</a:t>
            </a:fld>
            <a:endParaRPr lang="en-US" altLang="en-US" sz="1000" b="0" dirty="0">
              <a:solidFill>
                <a:schemeClr val="tx1"/>
              </a:solidFill>
            </a:endParaRPr>
          </a:p>
        </p:txBody>
      </p:sp>
      <p:sp>
        <p:nvSpPr>
          <p:cNvPr id="7" name="Rectangle 3"/>
          <p:cNvSpPr>
            <a:spLocks noGrp="1" noChangeArrowheads="1"/>
          </p:cNvSpPr>
          <p:nvPr>
            <p:ph type="body" idx="1"/>
          </p:nvPr>
        </p:nvSpPr>
        <p:spPr bwMode="auto">
          <a:xfrm>
            <a:off x="431800" y="1559025"/>
            <a:ext cx="8280400" cy="468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text styles</a:t>
            </a:r>
          </a:p>
          <a:p>
            <a:pPr lvl="1"/>
            <a:r>
              <a:rPr lang="da-DK" altLang="en-US" dirty="0" smtClean="0"/>
              <a:t>Second level</a:t>
            </a:r>
          </a:p>
          <a:p>
            <a:pPr lvl="2"/>
            <a:r>
              <a:rPr lang="da-DK" altLang="en-US" dirty="0" smtClean="0"/>
              <a:t>Third level</a:t>
            </a:r>
          </a:p>
          <a:p>
            <a:pPr lvl="3"/>
            <a:r>
              <a:rPr lang="da-DK" altLang="en-US" dirty="0" smtClean="0"/>
              <a:t>Fourth level</a:t>
            </a:r>
          </a:p>
          <a:p>
            <a:pPr lvl="4"/>
            <a:r>
              <a:rPr lang="da-DK" altLang="en-US" dirty="0" smtClean="0"/>
              <a:t>Fifth level</a:t>
            </a:r>
          </a:p>
        </p:txBody>
      </p:sp>
      <p:pic>
        <p:nvPicPr>
          <p:cNvPr id="14" name="Picture 13" descr="comair_white@4x-8.png"/>
          <p:cNvPicPr>
            <a:picLocks noChangeAspect="1"/>
          </p:cNvPicPr>
          <p:nvPr/>
        </p:nvPicPr>
        <p:blipFill>
          <a:blip r:embed="rId9" cstate="print"/>
          <a:stretch>
            <a:fillRect/>
          </a:stretch>
        </p:blipFill>
        <p:spPr>
          <a:xfrm>
            <a:off x="213359" y="71812"/>
            <a:ext cx="1097128" cy="221270"/>
          </a:xfrm>
          <a:prstGeom prst="rect">
            <a:avLst/>
          </a:prstGeom>
        </p:spPr>
      </p:pic>
      <p:sp>
        <p:nvSpPr>
          <p:cNvPr id="9" name="TextBox 8"/>
          <p:cNvSpPr txBox="1"/>
          <p:nvPr/>
        </p:nvSpPr>
        <p:spPr>
          <a:xfrm>
            <a:off x="5997844" y="31077"/>
            <a:ext cx="3150628" cy="276999"/>
          </a:xfrm>
          <a:prstGeom prst="rect">
            <a:avLst/>
          </a:prstGeom>
          <a:noFill/>
        </p:spPr>
        <p:txBody>
          <a:bodyPr wrap="square" rtlCol="0">
            <a:spAutoFit/>
          </a:bodyPr>
          <a:lstStyle/>
          <a:p>
            <a:r>
              <a:rPr lang="en-US" sz="12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2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sz="2400" b="1">
          <a:solidFill>
            <a:srgbClr val="002664"/>
          </a:solidFill>
          <a:latin typeface="Arial" charset="0"/>
          <a:cs typeface="Arial" charset="0"/>
        </a:defRPr>
      </a:lvl2pPr>
      <a:lvl3pPr algn="l" rtl="0" eaLnBrk="0" fontAlgn="base" hangingPunct="0">
        <a:spcBef>
          <a:spcPct val="0"/>
        </a:spcBef>
        <a:spcAft>
          <a:spcPct val="0"/>
        </a:spcAft>
        <a:defRPr sz="2400" b="1">
          <a:solidFill>
            <a:srgbClr val="002664"/>
          </a:solidFill>
          <a:latin typeface="Arial" charset="0"/>
          <a:cs typeface="Arial" charset="0"/>
        </a:defRPr>
      </a:lvl3pPr>
      <a:lvl4pPr algn="l" rtl="0" eaLnBrk="0" fontAlgn="base" hangingPunct="0">
        <a:spcBef>
          <a:spcPct val="0"/>
        </a:spcBef>
        <a:spcAft>
          <a:spcPct val="0"/>
        </a:spcAft>
        <a:defRPr sz="2400" b="1">
          <a:solidFill>
            <a:srgbClr val="002664"/>
          </a:solidFill>
          <a:latin typeface="Arial" charset="0"/>
          <a:cs typeface="Arial" charset="0"/>
        </a:defRPr>
      </a:lvl4pPr>
      <a:lvl5pPr algn="l" rtl="0" eaLnBrk="0" fontAlgn="base" hangingPunct="0">
        <a:spcBef>
          <a:spcPct val="0"/>
        </a:spcBef>
        <a:spcAft>
          <a:spcPct val="0"/>
        </a:spcAft>
        <a:defRPr sz="2400" b="1">
          <a:solidFill>
            <a:srgbClr val="002664"/>
          </a:solidFill>
          <a:latin typeface="Arial" charset="0"/>
          <a:cs typeface="Arial" charset="0"/>
        </a:defRPr>
      </a:lvl5pPr>
      <a:lvl6pPr marL="457200" algn="l" rtl="0" fontAlgn="base">
        <a:spcBef>
          <a:spcPct val="0"/>
        </a:spcBef>
        <a:spcAft>
          <a:spcPct val="0"/>
        </a:spcAft>
        <a:defRPr sz="2400" b="1">
          <a:solidFill>
            <a:srgbClr val="002664"/>
          </a:solidFill>
          <a:latin typeface="Arial" charset="0"/>
          <a:cs typeface="Arial" charset="0"/>
        </a:defRPr>
      </a:lvl6pPr>
      <a:lvl7pPr marL="914400" algn="l" rtl="0" fontAlgn="base">
        <a:spcBef>
          <a:spcPct val="0"/>
        </a:spcBef>
        <a:spcAft>
          <a:spcPct val="0"/>
        </a:spcAft>
        <a:defRPr sz="2400" b="1">
          <a:solidFill>
            <a:srgbClr val="002664"/>
          </a:solidFill>
          <a:latin typeface="Arial" charset="0"/>
          <a:cs typeface="Arial" charset="0"/>
        </a:defRPr>
      </a:lvl7pPr>
      <a:lvl8pPr marL="1371600" algn="l" rtl="0" fontAlgn="base">
        <a:spcBef>
          <a:spcPct val="0"/>
        </a:spcBef>
        <a:spcAft>
          <a:spcPct val="0"/>
        </a:spcAft>
        <a:defRPr sz="2400" b="1">
          <a:solidFill>
            <a:srgbClr val="002664"/>
          </a:solidFill>
          <a:latin typeface="Arial" charset="0"/>
          <a:cs typeface="Arial" charset="0"/>
        </a:defRPr>
      </a:lvl8pPr>
      <a:lvl9pPr marL="1828800" algn="l" rtl="0" fontAlgn="base">
        <a:spcBef>
          <a:spcPct val="0"/>
        </a:spcBef>
        <a:spcAft>
          <a:spcPct val="0"/>
        </a:spcAft>
        <a:defRPr sz="2400" b="1">
          <a:solidFill>
            <a:srgbClr val="002664"/>
          </a:solidFill>
          <a:latin typeface="Arial" charset="0"/>
          <a:cs typeface="Arial" charset="0"/>
        </a:defRPr>
      </a:lvl9pPr>
    </p:titleStyle>
    <p:bodyStyle>
      <a:lvl1pPr marL="342900" indent="-342900" algn="l" rtl="0" eaLnBrk="0" fontAlgn="base" hangingPunct="0">
        <a:spcBef>
          <a:spcPct val="20000"/>
        </a:spcBef>
        <a:spcAft>
          <a:spcPct val="0"/>
        </a:spcAft>
        <a:buClr>
          <a:srgbClr val="002664"/>
        </a:buClr>
        <a:defRPr sz="2400" spc="0" baseline="0">
          <a:solidFill>
            <a:schemeClr val="tx1"/>
          </a:solidFill>
          <a:latin typeface="Open Sans Light" pitchFamily="34" charset="0"/>
          <a:ea typeface="Open Sans Light" pitchFamily="34" charset="0"/>
          <a:cs typeface="Open Sans Light" pitchFamily="34" charset="0"/>
        </a:defRPr>
      </a:lvl1pPr>
      <a:lvl2pPr marL="446088" indent="-266700" algn="l" rtl="0" eaLnBrk="0" fontAlgn="base" hangingPunct="0">
        <a:spcBef>
          <a:spcPct val="20000"/>
        </a:spcBef>
        <a:spcAft>
          <a:spcPct val="0"/>
        </a:spcAft>
        <a:buClr>
          <a:schemeClr val="tx1"/>
        </a:buClr>
        <a:buChar char="•"/>
        <a:defRPr sz="2400" spc="0" baseline="0">
          <a:solidFill>
            <a:schemeClr val="tx1"/>
          </a:solidFill>
          <a:latin typeface="Open Sans Light" pitchFamily="34" charset="0"/>
          <a:ea typeface="Open Sans Light" pitchFamily="34" charset="0"/>
          <a:cs typeface="Open Sans Light" pitchFamily="34" charset="0"/>
        </a:defRPr>
      </a:lvl2pPr>
      <a:lvl3pPr marL="896938" indent="-271463" algn="l" rtl="0" eaLnBrk="0" fontAlgn="base" hangingPunct="0">
        <a:spcBef>
          <a:spcPct val="20000"/>
        </a:spcBef>
        <a:spcAft>
          <a:spcPct val="0"/>
        </a:spcAft>
        <a:buClr>
          <a:schemeClr val="tx1"/>
        </a:buClr>
        <a:buFont typeface="Arial" panose="020B0604020202020204" pitchFamily="34" charset="0"/>
        <a:buChar char="‒"/>
        <a:defRPr sz="2000" spc="0" baseline="0">
          <a:solidFill>
            <a:schemeClr val="tx1"/>
          </a:solidFill>
          <a:latin typeface="Open Sans Light" pitchFamily="34" charset="0"/>
          <a:ea typeface="Open Sans Light" pitchFamily="34" charset="0"/>
          <a:cs typeface="Open Sans Light" pitchFamily="34" charset="0"/>
        </a:defRPr>
      </a:lvl3pPr>
      <a:lvl4pPr marL="1346200" indent="-269875" algn="l" rtl="0" eaLnBrk="0" fontAlgn="base" hangingPunct="0">
        <a:spcBef>
          <a:spcPct val="20000"/>
        </a:spcBef>
        <a:spcAft>
          <a:spcPct val="0"/>
        </a:spcAft>
        <a:buClr>
          <a:schemeClr val="tx1"/>
        </a:buClr>
        <a:buFont typeface="Courier New" panose="02070309020205020404" pitchFamily="49" charset="0"/>
        <a:buChar char="o"/>
        <a:defRPr sz="1800" spc="0" baseline="0">
          <a:solidFill>
            <a:schemeClr val="tx1"/>
          </a:solidFill>
          <a:latin typeface="Open Sans Light" pitchFamily="34" charset="0"/>
          <a:ea typeface="Open Sans Light" pitchFamily="34" charset="0"/>
          <a:cs typeface="Open Sans Light" pitchFamily="34" charset="0"/>
        </a:defRPr>
      </a:lvl4pPr>
      <a:lvl5pPr marL="1792288" indent="-266700" algn="l" rtl="0" eaLnBrk="0" fontAlgn="base" hangingPunct="0">
        <a:spcBef>
          <a:spcPct val="20000"/>
        </a:spcBef>
        <a:spcAft>
          <a:spcPct val="0"/>
        </a:spcAft>
        <a:buClr>
          <a:schemeClr val="tx1"/>
        </a:buClr>
        <a:buFont typeface="Wingdings" panose="05000000000000000000" pitchFamily="2" charset="2"/>
        <a:buChar char="§"/>
        <a:defRPr sz="1800" spc="0" baseline="0">
          <a:solidFill>
            <a:schemeClr val="tx1"/>
          </a:solidFill>
          <a:latin typeface="Open Sans Light" pitchFamily="34" charset="0"/>
          <a:ea typeface="Open Sans Light" pitchFamily="34" charset="0"/>
          <a:cs typeface="Open Sans Light" pitchFamily="34" charset="0"/>
        </a:defRPr>
      </a:lvl5pPr>
      <a:lvl6pPr marL="2249488" indent="-266700" algn="l" rtl="0" fontAlgn="base">
        <a:spcBef>
          <a:spcPct val="20000"/>
        </a:spcBef>
        <a:spcAft>
          <a:spcPct val="0"/>
        </a:spcAft>
        <a:buClr>
          <a:srgbClr val="002664"/>
        </a:buClr>
        <a:buChar char="•"/>
        <a:defRPr sz="1200">
          <a:solidFill>
            <a:schemeClr val="tx1"/>
          </a:solidFill>
          <a:latin typeface="+mn-lt"/>
          <a:cs typeface="+mn-cs"/>
        </a:defRPr>
      </a:lvl6pPr>
      <a:lvl7pPr marL="2706688" indent="-266700" algn="l" rtl="0" fontAlgn="base">
        <a:spcBef>
          <a:spcPct val="20000"/>
        </a:spcBef>
        <a:spcAft>
          <a:spcPct val="0"/>
        </a:spcAft>
        <a:buClr>
          <a:srgbClr val="002664"/>
        </a:buClr>
        <a:buChar char="•"/>
        <a:defRPr sz="1200">
          <a:solidFill>
            <a:schemeClr val="tx1"/>
          </a:solidFill>
          <a:latin typeface="+mn-lt"/>
          <a:cs typeface="+mn-cs"/>
        </a:defRPr>
      </a:lvl7pPr>
      <a:lvl8pPr marL="3163888" indent="-266700" algn="l" rtl="0" fontAlgn="base">
        <a:spcBef>
          <a:spcPct val="20000"/>
        </a:spcBef>
        <a:spcAft>
          <a:spcPct val="0"/>
        </a:spcAft>
        <a:buClr>
          <a:srgbClr val="002664"/>
        </a:buClr>
        <a:buChar char="•"/>
        <a:defRPr sz="1200">
          <a:solidFill>
            <a:schemeClr val="tx1"/>
          </a:solidFill>
          <a:latin typeface="+mn-lt"/>
          <a:cs typeface="+mn-cs"/>
        </a:defRPr>
      </a:lvl8pPr>
      <a:lvl9pPr marL="3621088" indent="-266700" algn="l" rtl="0" fontAlgn="base">
        <a:spcBef>
          <a:spcPct val="20000"/>
        </a:spcBef>
        <a:spcAft>
          <a:spcPct val="0"/>
        </a:spcAft>
        <a:buClr>
          <a:srgbClr val="002664"/>
        </a:buClr>
        <a:buChar char="•"/>
        <a:defRPr sz="12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8" descr="M:\Shared\Presentations\2017 presentations\2017 AMAO Group Presentation\Graphics\2017_amphenol_header.jpg"/>
          <p:cNvPicPr>
            <a:picLocks noChangeAspect="1" noChangeArrowheads="1"/>
          </p:cNvPicPr>
          <p:nvPr/>
        </p:nvPicPr>
        <p:blipFill>
          <a:blip r:embed="rId6" cstate="print"/>
          <a:srcRect/>
          <a:stretch>
            <a:fillRect/>
          </a:stretch>
        </p:blipFill>
        <p:spPr bwMode="auto">
          <a:xfrm>
            <a:off x="0" y="0"/>
            <a:ext cx="9144000" cy="6877016"/>
          </a:xfrm>
          <a:prstGeom prst="rect">
            <a:avLst/>
          </a:prstGeom>
          <a:noFill/>
        </p:spPr>
      </p:pic>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614417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74" name="think-cell Slide" r:id="rId7" imgW="360" imgH="360" progId="">
                  <p:embed/>
                </p:oleObj>
              </mc:Choice>
              <mc:Fallback>
                <p:oleObj name="think-cell Slide" r:id="rId7" imgW="360" imgH="36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1800" y="368300"/>
            <a:ext cx="8280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title style</a:t>
            </a:r>
          </a:p>
        </p:txBody>
      </p:sp>
      <p:sp>
        <p:nvSpPr>
          <p:cNvPr id="1028" name="Text Box 9"/>
          <p:cNvSpPr txBox="1">
            <a:spLocks noChangeArrowheads="1"/>
          </p:cNvSpPr>
          <p:nvPr/>
        </p:nvSpPr>
        <p:spPr bwMode="auto">
          <a:xfrm>
            <a:off x="8709015" y="6489700"/>
            <a:ext cx="356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0FF16B90-4F49-4260-AD62-172F2801FE06}" type="slidenum">
              <a:rPr lang="da-DK" altLang="en-US" sz="1000" b="0" smtClean="0">
                <a:solidFill>
                  <a:schemeClr val="tx1"/>
                </a:solidFill>
              </a:rPr>
              <a:pPr eaLnBrk="1" hangingPunct="1">
                <a:spcBef>
                  <a:spcPct val="50000"/>
                </a:spcBef>
              </a:pPr>
              <a:t>‹#›</a:t>
            </a:fld>
            <a:endParaRPr lang="en-US" altLang="en-US" sz="1000" b="0" dirty="0">
              <a:solidFill>
                <a:schemeClr val="tx1"/>
              </a:solidFill>
            </a:endParaRPr>
          </a:p>
        </p:txBody>
      </p:sp>
      <p:sp>
        <p:nvSpPr>
          <p:cNvPr id="7" name="Rectangle 3"/>
          <p:cNvSpPr>
            <a:spLocks noGrp="1" noChangeArrowheads="1"/>
          </p:cNvSpPr>
          <p:nvPr>
            <p:ph type="body" idx="1"/>
          </p:nvPr>
        </p:nvSpPr>
        <p:spPr bwMode="auto">
          <a:xfrm>
            <a:off x="431800" y="1559025"/>
            <a:ext cx="8280400" cy="468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text styles</a:t>
            </a:r>
          </a:p>
          <a:p>
            <a:pPr lvl="1"/>
            <a:r>
              <a:rPr lang="da-DK" altLang="en-US" dirty="0" smtClean="0"/>
              <a:t>Second level</a:t>
            </a:r>
          </a:p>
          <a:p>
            <a:pPr lvl="2"/>
            <a:r>
              <a:rPr lang="da-DK" altLang="en-US" dirty="0" smtClean="0"/>
              <a:t>Third level</a:t>
            </a:r>
          </a:p>
          <a:p>
            <a:pPr lvl="3"/>
            <a:r>
              <a:rPr lang="da-DK" altLang="en-US" dirty="0" smtClean="0"/>
              <a:t>Fourth level</a:t>
            </a:r>
          </a:p>
          <a:p>
            <a:pPr lvl="4"/>
            <a:r>
              <a:rPr lang="da-DK" altLang="en-US" dirty="0" smtClean="0"/>
              <a:t>Fifth level</a:t>
            </a:r>
          </a:p>
        </p:txBody>
      </p:sp>
      <p:pic>
        <p:nvPicPr>
          <p:cNvPr id="11" name="Picture 10" descr="AMAO-logo-white.png"/>
          <p:cNvPicPr>
            <a:picLocks noChangeAspect="1"/>
          </p:cNvPicPr>
          <p:nvPr/>
        </p:nvPicPr>
        <p:blipFill>
          <a:blip r:embed="rId9" cstate="print"/>
          <a:stretch>
            <a:fillRect/>
          </a:stretch>
        </p:blipFill>
        <p:spPr>
          <a:xfrm>
            <a:off x="198025" y="56111"/>
            <a:ext cx="1048358" cy="251056"/>
          </a:xfrm>
          <a:prstGeom prst="rect">
            <a:avLst/>
          </a:prstGeom>
        </p:spPr>
      </p:pic>
      <p:sp>
        <p:nvSpPr>
          <p:cNvPr id="9" name="TextBox 8"/>
          <p:cNvSpPr txBox="1"/>
          <p:nvPr/>
        </p:nvSpPr>
        <p:spPr>
          <a:xfrm>
            <a:off x="5997844" y="31077"/>
            <a:ext cx="3150628" cy="276999"/>
          </a:xfrm>
          <a:prstGeom prst="rect">
            <a:avLst/>
          </a:prstGeom>
          <a:noFill/>
        </p:spPr>
        <p:txBody>
          <a:bodyPr wrap="square" rtlCol="0">
            <a:spAutoFit/>
          </a:bodyPr>
          <a:lstStyle/>
          <a:p>
            <a:r>
              <a:rPr lang="en-US" sz="12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2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Lst>
  <p:timing>
    <p:tnLst>
      <p:par>
        <p:cTn id="1" dur="indefinite" restart="never" nodeType="tmRoot"/>
      </p:par>
    </p:tnLst>
  </p:timing>
  <p:txStyles>
    <p:titleStyle>
      <a:lvl1pPr algn="l" rtl="0" eaLnBrk="0" fontAlgn="base" hangingPunct="0">
        <a:spcBef>
          <a:spcPct val="0"/>
        </a:spcBef>
        <a:spcAft>
          <a:spcPct val="0"/>
        </a:spcAft>
        <a:defRPr sz="3600" b="1">
          <a:solidFill>
            <a:srgbClr val="005EB8"/>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sz="2400" b="1">
          <a:solidFill>
            <a:srgbClr val="002664"/>
          </a:solidFill>
          <a:latin typeface="Arial" charset="0"/>
          <a:cs typeface="Arial" charset="0"/>
        </a:defRPr>
      </a:lvl2pPr>
      <a:lvl3pPr algn="l" rtl="0" eaLnBrk="0" fontAlgn="base" hangingPunct="0">
        <a:spcBef>
          <a:spcPct val="0"/>
        </a:spcBef>
        <a:spcAft>
          <a:spcPct val="0"/>
        </a:spcAft>
        <a:defRPr sz="2400" b="1">
          <a:solidFill>
            <a:srgbClr val="002664"/>
          </a:solidFill>
          <a:latin typeface="Arial" charset="0"/>
          <a:cs typeface="Arial" charset="0"/>
        </a:defRPr>
      </a:lvl3pPr>
      <a:lvl4pPr algn="l" rtl="0" eaLnBrk="0" fontAlgn="base" hangingPunct="0">
        <a:spcBef>
          <a:spcPct val="0"/>
        </a:spcBef>
        <a:spcAft>
          <a:spcPct val="0"/>
        </a:spcAft>
        <a:defRPr sz="2400" b="1">
          <a:solidFill>
            <a:srgbClr val="002664"/>
          </a:solidFill>
          <a:latin typeface="Arial" charset="0"/>
          <a:cs typeface="Arial" charset="0"/>
        </a:defRPr>
      </a:lvl4pPr>
      <a:lvl5pPr algn="l" rtl="0" eaLnBrk="0" fontAlgn="base" hangingPunct="0">
        <a:spcBef>
          <a:spcPct val="0"/>
        </a:spcBef>
        <a:spcAft>
          <a:spcPct val="0"/>
        </a:spcAft>
        <a:defRPr sz="2400" b="1">
          <a:solidFill>
            <a:srgbClr val="002664"/>
          </a:solidFill>
          <a:latin typeface="Arial" charset="0"/>
          <a:cs typeface="Arial" charset="0"/>
        </a:defRPr>
      </a:lvl5pPr>
      <a:lvl6pPr marL="457200" algn="l" rtl="0" fontAlgn="base">
        <a:spcBef>
          <a:spcPct val="0"/>
        </a:spcBef>
        <a:spcAft>
          <a:spcPct val="0"/>
        </a:spcAft>
        <a:defRPr sz="2400" b="1">
          <a:solidFill>
            <a:srgbClr val="002664"/>
          </a:solidFill>
          <a:latin typeface="Arial" charset="0"/>
          <a:cs typeface="Arial" charset="0"/>
        </a:defRPr>
      </a:lvl6pPr>
      <a:lvl7pPr marL="914400" algn="l" rtl="0" fontAlgn="base">
        <a:spcBef>
          <a:spcPct val="0"/>
        </a:spcBef>
        <a:spcAft>
          <a:spcPct val="0"/>
        </a:spcAft>
        <a:defRPr sz="2400" b="1">
          <a:solidFill>
            <a:srgbClr val="002664"/>
          </a:solidFill>
          <a:latin typeface="Arial" charset="0"/>
          <a:cs typeface="Arial" charset="0"/>
        </a:defRPr>
      </a:lvl7pPr>
      <a:lvl8pPr marL="1371600" algn="l" rtl="0" fontAlgn="base">
        <a:spcBef>
          <a:spcPct val="0"/>
        </a:spcBef>
        <a:spcAft>
          <a:spcPct val="0"/>
        </a:spcAft>
        <a:defRPr sz="2400" b="1">
          <a:solidFill>
            <a:srgbClr val="002664"/>
          </a:solidFill>
          <a:latin typeface="Arial" charset="0"/>
          <a:cs typeface="Arial" charset="0"/>
        </a:defRPr>
      </a:lvl8pPr>
      <a:lvl9pPr marL="1828800" algn="l" rtl="0" fontAlgn="base">
        <a:spcBef>
          <a:spcPct val="0"/>
        </a:spcBef>
        <a:spcAft>
          <a:spcPct val="0"/>
        </a:spcAft>
        <a:defRPr sz="2400" b="1">
          <a:solidFill>
            <a:srgbClr val="002664"/>
          </a:solidFill>
          <a:latin typeface="Arial" charset="0"/>
          <a:cs typeface="Arial" charset="0"/>
        </a:defRPr>
      </a:lvl9pPr>
    </p:titleStyle>
    <p:bodyStyle>
      <a:lvl1pPr marL="342900" indent="-342900" algn="l" rtl="0" eaLnBrk="0" fontAlgn="base" hangingPunct="0">
        <a:spcBef>
          <a:spcPct val="20000"/>
        </a:spcBef>
        <a:spcAft>
          <a:spcPct val="0"/>
        </a:spcAft>
        <a:buClr>
          <a:srgbClr val="002664"/>
        </a:buClr>
        <a:defRPr sz="2400" spc="0" baseline="0">
          <a:solidFill>
            <a:schemeClr val="tx1"/>
          </a:solidFill>
          <a:latin typeface="Open Sans Light" pitchFamily="34" charset="0"/>
          <a:ea typeface="Open Sans Light" pitchFamily="34" charset="0"/>
          <a:cs typeface="Open Sans Light" pitchFamily="34" charset="0"/>
        </a:defRPr>
      </a:lvl1pPr>
      <a:lvl2pPr marL="446088" indent="-266700" algn="l" rtl="0" eaLnBrk="0" fontAlgn="base" hangingPunct="0">
        <a:spcBef>
          <a:spcPct val="20000"/>
        </a:spcBef>
        <a:spcAft>
          <a:spcPct val="0"/>
        </a:spcAft>
        <a:buClr>
          <a:schemeClr val="tx1"/>
        </a:buClr>
        <a:buChar char="•"/>
        <a:defRPr sz="2400" spc="0" baseline="0">
          <a:solidFill>
            <a:schemeClr val="tx1"/>
          </a:solidFill>
          <a:latin typeface="Open Sans Light" pitchFamily="34" charset="0"/>
          <a:ea typeface="Open Sans Light" pitchFamily="34" charset="0"/>
          <a:cs typeface="Open Sans Light" pitchFamily="34" charset="0"/>
        </a:defRPr>
      </a:lvl2pPr>
      <a:lvl3pPr marL="896938" indent="-271463" algn="l" rtl="0" eaLnBrk="0" fontAlgn="base" hangingPunct="0">
        <a:spcBef>
          <a:spcPct val="20000"/>
        </a:spcBef>
        <a:spcAft>
          <a:spcPct val="0"/>
        </a:spcAft>
        <a:buClr>
          <a:schemeClr val="tx1"/>
        </a:buClr>
        <a:buFont typeface="Arial" panose="020B0604020202020204" pitchFamily="34" charset="0"/>
        <a:buChar char="‒"/>
        <a:defRPr sz="2000" spc="0" baseline="0">
          <a:solidFill>
            <a:schemeClr val="tx1"/>
          </a:solidFill>
          <a:latin typeface="Open Sans Light" pitchFamily="34" charset="0"/>
          <a:ea typeface="Open Sans Light" pitchFamily="34" charset="0"/>
          <a:cs typeface="Open Sans Light" pitchFamily="34" charset="0"/>
        </a:defRPr>
      </a:lvl3pPr>
      <a:lvl4pPr marL="1346200" indent="-269875" algn="l" rtl="0" eaLnBrk="0" fontAlgn="base" hangingPunct="0">
        <a:spcBef>
          <a:spcPct val="20000"/>
        </a:spcBef>
        <a:spcAft>
          <a:spcPct val="0"/>
        </a:spcAft>
        <a:buClr>
          <a:schemeClr val="tx1"/>
        </a:buClr>
        <a:buFont typeface="Courier New" panose="02070309020205020404" pitchFamily="49" charset="0"/>
        <a:buChar char="o"/>
        <a:defRPr sz="1800" spc="0" baseline="0">
          <a:solidFill>
            <a:schemeClr val="tx1"/>
          </a:solidFill>
          <a:latin typeface="Open Sans Light" pitchFamily="34" charset="0"/>
          <a:ea typeface="Open Sans Light" pitchFamily="34" charset="0"/>
          <a:cs typeface="Open Sans Light" pitchFamily="34" charset="0"/>
        </a:defRPr>
      </a:lvl4pPr>
      <a:lvl5pPr marL="1792288" indent="-266700" algn="l" rtl="0" eaLnBrk="0" fontAlgn="base" hangingPunct="0">
        <a:spcBef>
          <a:spcPct val="20000"/>
        </a:spcBef>
        <a:spcAft>
          <a:spcPct val="0"/>
        </a:spcAft>
        <a:buClr>
          <a:schemeClr val="tx1"/>
        </a:buClr>
        <a:buFont typeface="Wingdings" panose="05000000000000000000" pitchFamily="2" charset="2"/>
        <a:buChar char="§"/>
        <a:defRPr sz="1800" spc="0" baseline="0">
          <a:solidFill>
            <a:schemeClr val="tx1"/>
          </a:solidFill>
          <a:latin typeface="Open Sans Light" pitchFamily="34" charset="0"/>
          <a:ea typeface="Open Sans Light" pitchFamily="34" charset="0"/>
          <a:cs typeface="Open Sans Light" pitchFamily="34" charset="0"/>
        </a:defRPr>
      </a:lvl5pPr>
      <a:lvl6pPr marL="2249488" indent="-266700" algn="l" rtl="0" fontAlgn="base">
        <a:spcBef>
          <a:spcPct val="20000"/>
        </a:spcBef>
        <a:spcAft>
          <a:spcPct val="0"/>
        </a:spcAft>
        <a:buClr>
          <a:srgbClr val="002664"/>
        </a:buClr>
        <a:buChar char="•"/>
        <a:defRPr sz="1200">
          <a:solidFill>
            <a:schemeClr val="tx1"/>
          </a:solidFill>
          <a:latin typeface="+mn-lt"/>
          <a:cs typeface="+mn-cs"/>
        </a:defRPr>
      </a:lvl6pPr>
      <a:lvl7pPr marL="2706688" indent="-266700" algn="l" rtl="0" fontAlgn="base">
        <a:spcBef>
          <a:spcPct val="20000"/>
        </a:spcBef>
        <a:spcAft>
          <a:spcPct val="0"/>
        </a:spcAft>
        <a:buClr>
          <a:srgbClr val="002664"/>
        </a:buClr>
        <a:buChar char="•"/>
        <a:defRPr sz="1200">
          <a:solidFill>
            <a:schemeClr val="tx1"/>
          </a:solidFill>
          <a:latin typeface="+mn-lt"/>
          <a:cs typeface="+mn-cs"/>
        </a:defRPr>
      </a:lvl7pPr>
      <a:lvl8pPr marL="3163888" indent="-266700" algn="l" rtl="0" fontAlgn="base">
        <a:spcBef>
          <a:spcPct val="20000"/>
        </a:spcBef>
        <a:spcAft>
          <a:spcPct val="0"/>
        </a:spcAft>
        <a:buClr>
          <a:srgbClr val="002664"/>
        </a:buClr>
        <a:buChar char="•"/>
        <a:defRPr sz="1200">
          <a:solidFill>
            <a:schemeClr val="tx1"/>
          </a:solidFill>
          <a:latin typeface="+mn-lt"/>
          <a:cs typeface="+mn-cs"/>
        </a:defRPr>
      </a:lvl8pPr>
      <a:lvl9pPr marL="3621088" indent="-266700" algn="l" rtl="0" fontAlgn="base">
        <a:spcBef>
          <a:spcPct val="20000"/>
        </a:spcBef>
        <a:spcAft>
          <a:spcPct val="0"/>
        </a:spcAft>
        <a:buClr>
          <a:srgbClr val="002664"/>
        </a:buClr>
        <a:buChar char="•"/>
        <a:defRPr sz="12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8" descr="M:\Shared\Presentations\2017 presentations\2017 AMAO Group Presentation\Graphics\2017_amphenol_header.jpg"/>
          <p:cNvPicPr>
            <a:picLocks noChangeAspect="1" noChangeArrowheads="1"/>
          </p:cNvPicPr>
          <p:nvPr/>
        </p:nvPicPr>
        <p:blipFill>
          <a:blip r:embed="rId6" cstate="print"/>
          <a:srcRect/>
          <a:stretch>
            <a:fillRect/>
          </a:stretch>
        </p:blipFill>
        <p:spPr bwMode="auto">
          <a:xfrm>
            <a:off x="0" y="0"/>
            <a:ext cx="9144000" cy="6877016"/>
          </a:xfrm>
          <a:prstGeom prst="rect">
            <a:avLst/>
          </a:prstGeom>
          <a:noFill/>
        </p:spPr>
      </p:pic>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614417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83" name="think-cell Slide" r:id="rId7" imgW="360" imgH="360" progId="">
                  <p:embed/>
                </p:oleObj>
              </mc:Choice>
              <mc:Fallback>
                <p:oleObj name="think-cell Slide" r:id="rId7" imgW="360" imgH="360"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1800" y="368300"/>
            <a:ext cx="8280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title style</a:t>
            </a:r>
          </a:p>
        </p:txBody>
      </p:sp>
      <p:sp>
        <p:nvSpPr>
          <p:cNvPr id="1028" name="Text Box 9"/>
          <p:cNvSpPr txBox="1">
            <a:spLocks noChangeArrowheads="1"/>
          </p:cNvSpPr>
          <p:nvPr/>
        </p:nvSpPr>
        <p:spPr bwMode="auto">
          <a:xfrm>
            <a:off x="8709015" y="6489700"/>
            <a:ext cx="356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0FF16B90-4F49-4260-AD62-172F2801FE06}" type="slidenum">
              <a:rPr lang="da-DK" altLang="en-US" sz="1000" b="0" smtClean="0">
                <a:solidFill>
                  <a:schemeClr val="tx1"/>
                </a:solidFill>
              </a:rPr>
              <a:pPr eaLnBrk="1" hangingPunct="1">
                <a:spcBef>
                  <a:spcPct val="50000"/>
                </a:spcBef>
              </a:pPr>
              <a:t>‹#›</a:t>
            </a:fld>
            <a:endParaRPr lang="en-US" altLang="en-US" sz="1000" b="0" dirty="0">
              <a:solidFill>
                <a:schemeClr val="tx1"/>
              </a:solidFill>
            </a:endParaRPr>
          </a:p>
        </p:txBody>
      </p:sp>
      <p:sp>
        <p:nvSpPr>
          <p:cNvPr id="7" name="Rectangle 3"/>
          <p:cNvSpPr>
            <a:spLocks noGrp="1" noChangeArrowheads="1"/>
          </p:cNvSpPr>
          <p:nvPr>
            <p:ph type="body" idx="1"/>
          </p:nvPr>
        </p:nvSpPr>
        <p:spPr bwMode="auto">
          <a:xfrm>
            <a:off x="431800" y="1559025"/>
            <a:ext cx="8280400" cy="468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text styles</a:t>
            </a:r>
          </a:p>
          <a:p>
            <a:pPr lvl="1"/>
            <a:r>
              <a:rPr lang="da-DK" altLang="en-US" dirty="0" smtClean="0"/>
              <a:t>Second level</a:t>
            </a:r>
          </a:p>
          <a:p>
            <a:pPr lvl="2"/>
            <a:r>
              <a:rPr lang="da-DK" altLang="en-US" dirty="0" smtClean="0"/>
              <a:t>Third level</a:t>
            </a:r>
          </a:p>
          <a:p>
            <a:pPr lvl="3"/>
            <a:r>
              <a:rPr lang="da-DK" altLang="en-US" dirty="0" smtClean="0"/>
              <a:t>Fourth level</a:t>
            </a:r>
          </a:p>
          <a:p>
            <a:pPr lvl="4"/>
            <a:r>
              <a:rPr lang="da-DK" altLang="en-US" dirty="0" smtClean="0"/>
              <a:t>Fifth level</a:t>
            </a:r>
          </a:p>
        </p:txBody>
      </p:sp>
      <p:sp>
        <p:nvSpPr>
          <p:cNvPr id="9" name="TextBox 8"/>
          <p:cNvSpPr txBox="1"/>
          <p:nvPr/>
        </p:nvSpPr>
        <p:spPr>
          <a:xfrm>
            <a:off x="5997844" y="31077"/>
            <a:ext cx="3150628" cy="276999"/>
          </a:xfrm>
          <a:prstGeom prst="rect">
            <a:avLst/>
          </a:prstGeom>
          <a:noFill/>
        </p:spPr>
        <p:txBody>
          <a:bodyPr wrap="square" rtlCol="0">
            <a:spAutoFit/>
          </a:bodyPr>
          <a:lstStyle/>
          <a:p>
            <a:r>
              <a:rPr lang="en-US" sz="12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2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1507" name="Picture 3" descr="M:\Shared\Presentations\2017 presentations\2017 AMAO Group Presentation\Divison Logos\Artboard 1Nexus_Logo_White.png"/>
          <p:cNvPicPr>
            <a:picLocks noChangeAspect="1" noChangeArrowheads="1"/>
          </p:cNvPicPr>
          <p:nvPr/>
        </p:nvPicPr>
        <p:blipFill>
          <a:blip r:embed="rId9" cstate="print"/>
          <a:srcRect/>
          <a:stretch>
            <a:fillRect/>
          </a:stretch>
        </p:blipFill>
        <p:spPr bwMode="auto">
          <a:xfrm>
            <a:off x="108945" y="-17418"/>
            <a:ext cx="674823" cy="379529"/>
          </a:xfrm>
          <a:prstGeom prst="rect">
            <a:avLst/>
          </a:prstGeom>
          <a:noFill/>
        </p:spPr>
      </p:pic>
    </p:spTree>
  </p:cSld>
  <p:clrMap bg1="lt1" tx1="dk1" bg2="lt2" tx2="dk2" accent1="accent1" accent2="accent2" accent3="accent3" accent4="accent4" accent5="accent5" accent6="accent6" hlink="hlink" folHlink="folHlink"/>
  <p:sldLayoutIdLst>
    <p:sldLayoutId id="2147483970" r:id="rId1"/>
    <p:sldLayoutId id="2147483971" r:id="rId2"/>
  </p:sldLayoutIdLst>
  <p:timing>
    <p:tnLst>
      <p:par>
        <p:cTn id="1" dur="indefinite" restart="never" nodeType="tmRoot"/>
      </p:par>
    </p:tnLst>
  </p:timing>
  <p:txStyles>
    <p:titleStyle>
      <a:lvl1pPr algn="l" rtl="0" eaLnBrk="0" fontAlgn="base" hangingPunct="0">
        <a:spcBef>
          <a:spcPct val="0"/>
        </a:spcBef>
        <a:spcAft>
          <a:spcPct val="0"/>
        </a:spcAft>
        <a:defRPr sz="3600" b="1">
          <a:solidFill>
            <a:srgbClr val="005EB8"/>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sz="2400" b="1">
          <a:solidFill>
            <a:srgbClr val="002664"/>
          </a:solidFill>
          <a:latin typeface="Arial" charset="0"/>
          <a:cs typeface="Arial" charset="0"/>
        </a:defRPr>
      </a:lvl2pPr>
      <a:lvl3pPr algn="l" rtl="0" eaLnBrk="0" fontAlgn="base" hangingPunct="0">
        <a:spcBef>
          <a:spcPct val="0"/>
        </a:spcBef>
        <a:spcAft>
          <a:spcPct val="0"/>
        </a:spcAft>
        <a:defRPr sz="2400" b="1">
          <a:solidFill>
            <a:srgbClr val="002664"/>
          </a:solidFill>
          <a:latin typeface="Arial" charset="0"/>
          <a:cs typeface="Arial" charset="0"/>
        </a:defRPr>
      </a:lvl3pPr>
      <a:lvl4pPr algn="l" rtl="0" eaLnBrk="0" fontAlgn="base" hangingPunct="0">
        <a:spcBef>
          <a:spcPct val="0"/>
        </a:spcBef>
        <a:spcAft>
          <a:spcPct val="0"/>
        </a:spcAft>
        <a:defRPr sz="2400" b="1">
          <a:solidFill>
            <a:srgbClr val="002664"/>
          </a:solidFill>
          <a:latin typeface="Arial" charset="0"/>
          <a:cs typeface="Arial" charset="0"/>
        </a:defRPr>
      </a:lvl4pPr>
      <a:lvl5pPr algn="l" rtl="0" eaLnBrk="0" fontAlgn="base" hangingPunct="0">
        <a:spcBef>
          <a:spcPct val="0"/>
        </a:spcBef>
        <a:spcAft>
          <a:spcPct val="0"/>
        </a:spcAft>
        <a:defRPr sz="2400" b="1">
          <a:solidFill>
            <a:srgbClr val="002664"/>
          </a:solidFill>
          <a:latin typeface="Arial" charset="0"/>
          <a:cs typeface="Arial" charset="0"/>
        </a:defRPr>
      </a:lvl5pPr>
      <a:lvl6pPr marL="457200" algn="l" rtl="0" fontAlgn="base">
        <a:spcBef>
          <a:spcPct val="0"/>
        </a:spcBef>
        <a:spcAft>
          <a:spcPct val="0"/>
        </a:spcAft>
        <a:defRPr sz="2400" b="1">
          <a:solidFill>
            <a:srgbClr val="002664"/>
          </a:solidFill>
          <a:latin typeface="Arial" charset="0"/>
          <a:cs typeface="Arial" charset="0"/>
        </a:defRPr>
      </a:lvl6pPr>
      <a:lvl7pPr marL="914400" algn="l" rtl="0" fontAlgn="base">
        <a:spcBef>
          <a:spcPct val="0"/>
        </a:spcBef>
        <a:spcAft>
          <a:spcPct val="0"/>
        </a:spcAft>
        <a:defRPr sz="2400" b="1">
          <a:solidFill>
            <a:srgbClr val="002664"/>
          </a:solidFill>
          <a:latin typeface="Arial" charset="0"/>
          <a:cs typeface="Arial" charset="0"/>
        </a:defRPr>
      </a:lvl7pPr>
      <a:lvl8pPr marL="1371600" algn="l" rtl="0" fontAlgn="base">
        <a:spcBef>
          <a:spcPct val="0"/>
        </a:spcBef>
        <a:spcAft>
          <a:spcPct val="0"/>
        </a:spcAft>
        <a:defRPr sz="2400" b="1">
          <a:solidFill>
            <a:srgbClr val="002664"/>
          </a:solidFill>
          <a:latin typeface="Arial" charset="0"/>
          <a:cs typeface="Arial" charset="0"/>
        </a:defRPr>
      </a:lvl8pPr>
      <a:lvl9pPr marL="1828800" algn="l" rtl="0" fontAlgn="base">
        <a:spcBef>
          <a:spcPct val="0"/>
        </a:spcBef>
        <a:spcAft>
          <a:spcPct val="0"/>
        </a:spcAft>
        <a:defRPr sz="2400" b="1">
          <a:solidFill>
            <a:srgbClr val="002664"/>
          </a:solidFill>
          <a:latin typeface="Arial" charset="0"/>
          <a:cs typeface="Arial" charset="0"/>
        </a:defRPr>
      </a:lvl9pPr>
    </p:titleStyle>
    <p:bodyStyle>
      <a:lvl1pPr marL="342900" indent="-342900" algn="l" rtl="0" eaLnBrk="0" fontAlgn="base" hangingPunct="0">
        <a:spcBef>
          <a:spcPct val="20000"/>
        </a:spcBef>
        <a:spcAft>
          <a:spcPct val="0"/>
        </a:spcAft>
        <a:buClr>
          <a:srgbClr val="002664"/>
        </a:buClr>
        <a:defRPr sz="2400" spc="0" baseline="0">
          <a:solidFill>
            <a:schemeClr val="tx1"/>
          </a:solidFill>
          <a:latin typeface="Open Sans Light" pitchFamily="34" charset="0"/>
          <a:ea typeface="Open Sans Light" pitchFamily="34" charset="0"/>
          <a:cs typeface="Open Sans Light" pitchFamily="34" charset="0"/>
        </a:defRPr>
      </a:lvl1pPr>
      <a:lvl2pPr marL="446088" indent="-266700" algn="l" rtl="0" eaLnBrk="0" fontAlgn="base" hangingPunct="0">
        <a:spcBef>
          <a:spcPct val="20000"/>
        </a:spcBef>
        <a:spcAft>
          <a:spcPct val="0"/>
        </a:spcAft>
        <a:buClr>
          <a:schemeClr val="tx1"/>
        </a:buClr>
        <a:buChar char="•"/>
        <a:defRPr sz="2400" spc="0" baseline="0">
          <a:solidFill>
            <a:schemeClr val="tx1"/>
          </a:solidFill>
          <a:latin typeface="Open Sans Light" pitchFamily="34" charset="0"/>
          <a:ea typeface="Open Sans Light" pitchFamily="34" charset="0"/>
          <a:cs typeface="Open Sans Light" pitchFamily="34" charset="0"/>
        </a:defRPr>
      </a:lvl2pPr>
      <a:lvl3pPr marL="896938" indent="-271463" algn="l" rtl="0" eaLnBrk="0" fontAlgn="base" hangingPunct="0">
        <a:spcBef>
          <a:spcPct val="20000"/>
        </a:spcBef>
        <a:spcAft>
          <a:spcPct val="0"/>
        </a:spcAft>
        <a:buClr>
          <a:schemeClr val="tx1"/>
        </a:buClr>
        <a:buFont typeface="Arial" panose="020B0604020202020204" pitchFamily="34" charset="0"/>
        <a:buChar char="‒"/>
        <a:defRPr sz="2000" spc="0" baseline="0">
          <a:solidFill>
            <a:schemeClr val="tx1"/>
          </a:solidFill>
          <a:latin typeface="Open Sans Light" pitchFamily="34" charset="0"/>
          <a:ea typeface="Open Sans Light" pitchFamily="34" charset="0"/>
          <a:cs typeface="Open Sans Light" pitchFamily="34" charset="0"/>
        </a:defRPr>
      </a:lvl3pPr>
      <a:lvl4pPr marL="1346200" indent="-269875" algn="l" rtl="0" eaLnBrk="0" fontAlgn="base" hangingPunct="0">
        <a:spcBef>
          <a:spcPct val="20000"/>
        </a:spcBef>
        <a:spcAft>
          <a:spcPct val="0"/>
        </a:spcAft>
        <a:buClr>
          <a:schemeClr val="tx1"/>
        </a:buClr>
        <a:buFont typeface="Courier New" panose="02070309020205020404" pitchFamily="49" charset="0"/>
        <a:buChar char="o"/>
        <a:defRPr sz="1800" spc="0" baseline="0">
          <a:solidFill>
            <a:schemeClr val="tx1"/>
          </a:solidFill>
          <a:latin typeface="Open Sans Light" pitchFamily="34" charset="0"/>
          <a:ea typeface="Open Sans Light" pitchFamily="34" charset="0"/>
          <a:cs typeface="Open Sans Light" pitchFamily="34" charset="0"/>
        </a:defRPr>
      </a:lvl4pPr>
      <a:lvl5pPr marL="1792288" indent="-266700" algn="l" rtl="0" eaLnBrk="0" fontAlgn="base" hangingPunct="0">
        <a:spcBef>
          <a:spcPct val="20000"/>
        </a:spcBef>
        <a:spcAft>
          <a:spcPct val="0"/>
        </a:spcAft>
        <a:buClr>
          <a:schemeClr val="tx1"/>
        </a:buClr>
        <a:buFont typeface="Wingdings" panose="05000000000000000000" pitchFamily="2" charset="2"/>
        <a:buChar char="§"/>
        <a:defRPr sz="1800" spc="0" baseline="0">
          <a:solidFill>
            <a:schemeClr val="tx1"/>
          </a:solidFill>
          <a:latin typeface="Open Sans Light" pitchFamily="34" charset="0"/>
          <a:ea typeface="Open Sans Light" pitchFamily="34" charset="0"/>
          <a:cs typeface="Open Sans Light" pitchFamily="34" charset="0"/>
        </a:defRPr>
      </a:lvl5pPr>
      <a:lvl6pPr marL="2249488" indent="-266700" algn="l" rtl="0" fontAlgn="base">
        <a:spcBef>
          <a:spcPct val="20000"/>
        </a:spcBef>
        <a:spcAft>
          <a:spcPct val="0"/>
        </a:spcAft>
        <a:buClr>
          <a:srgbClr val="002664"/>
        </a:buClr>
        <a:buChar char="•"/>
        <a:defRPr sz="1200">
          <a:solidFill>
            <a:schemeClr val="tx1"/>
          </a:solidFill>
          <a:latin typeface="+mn-lt"/>
          <a:cs typeface="+mn-cs"/>
        </a:defRPr>
      </a:lvl6pPr>
      <a:lvl7pPr marL="2706688" indent="-266700" algn="l" rtl="0" fontAlgn="base">
        <a:spcBef>
          <a:spcPct val="20000"/>
        </a:spcBef>
        <a:spcAft>
          <a:spcPct val="0"/>
        </a:spcAft>
        <a:buClr>
          <a:srgbClr val="002664"/>
        </a:buClr>
        <a:buChar char="•"/>
        <a:defRPr sz="1200">
          <a:solidFill>
            <a:schemeClr val="tx1"/>
          </a:solidFill>
          <a:latin typeface="+mn-lt"/>
          <a:cs typeface="+mn-cs"/>
        </a:defRPr>
      </a:lvl7pPr>
      <a:lvl8pPr marL="3163888" indent="-266700" algn="l" rtl="0" fontAlgn="base">
        <a:spcBef>
          <a:spcPct val="20000"/>
        </a:spcBef>
        <a:spcAft>
          <a:spcPct val="0"/>
        </a:spcAft>
        <a:buClr>
          <a:srgbClr val="002664"/>
        </a:buClr>
        <a:buChar char="•"/>
        <a:defRPr sz="1200">
          <a:solidFill>
            <a:schemeClr val="tx1"/>
          </a:solidFill>
          <a:latin typeface="+mn-lt"/>
          <a:cs typeface="+mn-cs"/>
        </a:defRPr>
      </a:lvl8pPr>
      <a:lvl9pPr marL="3621088" indent="-266700" algn="l" rtl="0" fontAlgn="base">
        <a:spcBef>
          <a:spcPct val="20000"/>
        </a:spcBef>
        <a:spcAft>
          <a:spcPct val="0"/>
        </a:spcAft>
        <a:buClr>
          <a:srgbClr val="002664"/>
        </a:buClr>
        <a:buChar char="•"/>
        <a:defRPr sz="12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8" descr="M:\Shared\Presentations\2017 presentations\2017 AMAO Group Presentation\Graphics\2017_amphenol_header.jpg"/>
          <p:cNvPicPr>
            <a:picLocks noChangeAspect="1" noChangeArrowheads="1"/>
          </p:cNvPicPr>
          <p:nvPr/>
        </p:nvPicPr>
        <p:blipFill>
          <a:blip r:embed="rId6" cstate="print"/>
          <a:srcRect/>
          <a:stretch>
            <a:fillRect/>
          </a:stretch>
        </p:blipFill>
        <p:spPr bwMode="auto">
          <a:xfrm>
            <a:off x="0" y="0"/>
            <a:ext cx="9144000" cy="6877016"/>
          </a:xfrm>
          <a:prstGeom prst="rect">
            <a:avLst/>
          </a:prstGeom>
          <a:noFill/>
        </p:spPr>
      </p:pic>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614417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746" name="think-cell Slide" r:id="rId7" imgW="360" imgH="360" progId="">
                  <p:embed/>
                </p:oleObj>
              </mc:Choice>
              <mc:Fallback>
                <p:oleObj name="think-cell Slide" r:id="rId7" imgW="360" imgH="36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1800" y="368300"/>
            <a:ext cx="8280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title style</a:t>
            </a:r>
          </a:p>
        </p:txBody>
      </p:sp>
      <p:sp>
        <p:nvSpPr>
          <p:cNvPr id="1028" name="Text Box 9"/>
          <p:cNvSpPr txBox="1">
            <a:spLocks noChangeArrowheads="1"/>
          </p:cNvSpPr>
          <p:nvPr/>
        </p:nvSpPr>
        <p:spPr bwMode="auto">
          <a:xfrm>
            <a:off x="8709015" y="6489700"/>
            <a:ext cx="356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0FF16B90-4F49-4260-AD62-172F2801FE06}" type="slidenum">
              <a:rPr lang="da-DK" altLang="en-US" sz="1000" b="0" smtClean="0">
                <a:solidFill>
                  <a:schemeClr val="tx1"/>
                </a:solidFill>
              </a:rPr>
              <a:pPr eaLnBrk="1" hangingPunct="1">
                <a:spcBef>
                  <a:spcPct val="50000"/>
                </a:spcBef>
              </a:pPr>
              <a:t>‹#›</a:t>
            </a:fld>
            <a:endParaRPr lang="en-US" altLang="en-US" sz="1000" b="0" dirty="0">
              <a:solidFill>
                <a:schemeClr val="tx1"/>
              </a:solidFill>
            </a:endParaRPr>
          </a:p>
        </p:txBody>
      </p:sp>
      <p:sp>
        <p:nvSpPr>
          <p:cNvPr id="7" name="Rectangle 3"/>
          <p:cNvSpPr>
            <a:spLocks noGrp="1" noChangeArrowheads="1"/>
          </p:cNvSpPr>
          <p:nvPr>
            <p:ph type="body" idx="1"/>
          </p:nvPr>
        </p:nvSpPr>
        <p:spPr bwMode="auto">
          <a:xfrm>
            <a:off x="431800" y="1559025"/>
            <a:ext cx="8280400" cy="468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text styles</a:t>
            </a:r>
          </a:p>
          <a:p>
            <a:pPr lvl="1"/>
            <a:r>
              <a:rPr lang="da-DK" altLang="en-US" dirty="0" smtClean="0"/>
              <a:t>Second level</a:t>
            </a:r>
          </a:p>
          <a:p>
            <a:pPr lvl="2"/>
            <a:r>
              <a:rPr lang="da-DK" altLang="en-US" dirty="0" smtClean="0"/>
              <a:t>Third level</a:t>
            </a:r>
          </a:p>
          <a:p>
            <a:pPr lvl="3"/>
            <a:r>
              <a:rPr lang="da-DK" altLang="en-US" dirty="0" smtClean="0"/>
              <a:t>Fourth level</a:t>
            </a:r>
          </a:p>
          <a:p>
            <a:pPr lvl="4"/>
            <a:r>
              <a:rPr lang="da-DK" altLang="en-US" dirty="0" smtClean="0"/>
              <a:t>Fifth level</a:t>
            </a:r>
          </a:p>
        </p:txBody>
      </p:sp>
      <p:pic>
        <p:nvPicPr>
          <p:cNvPr id="9" name="Picture 8" descr="Borisch-Logo-white@4x-8.png"/>
          <p:cNvPicPr>
            <a:picLocks noChangeAspect="1"/>
          </p:cNvPicPr>
          <p:nvPr/>
        </p:nvPicPr>
        <p:blipFill>
          <a:blip r:embed="rId9" cstate="print"/>
          <a:stretch>
            <a:fillRect/>
          </a:stretch>
        </p:blipFill>
        <p:spPr>
          <a:xfrm>
            <a:off x="165964" y="61793"/>
            <a:ext cx="1814281" cy="336021"/>
          </a:xfrm>
          <a:prstGeom prst="rect">
            <a:avLst/>
          </a:prstGeom>
        </p:spPr>
      </p:pic>
      <p:sp>
        <p:nvSpPr>
          <p:cNvPr id="11" name="TextBox 10"/>
          <p:cNvSpPr txBox="1"/>
          <p:nvPr/>
        </p:nvSpPr>
        <p:spPr>
          <a:xfrm>
            <a:off x="5997844" y="31077"/>
            <a:ext cx="3150628" cy="276999"/>
          </a:xfrm>
          <a:prstGeom prst="rect">
            <a:avLst/>
          </a:prstGeom>
          <a:noFill/>
        </p:spPr>
        <p:txBody>
          <a:bodyPr wrap="square" rtlCol="0">
            <a:spAutoFit/>
          </a:bodyPr>
          <a:lstStyle/>
          <a:p>
            <a:r>
              <a:rPr lang="en-US" sz="12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2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sz="2400" b="1">
          <a:solidFill>
            <a:srgbClr val="002664"/>
          </a:solidFill>
          <a:latin typeface="Arial" charset="0"/>
          <a:cs typeface="Arial" charset="0"/>
        </a:defRPr>
      </a:lvl2pPr>
      <a:lvl3pPr algn="l" rtl="0" eaLnBrk="0" fontAlgn="base" hangingPunct="0">
        <a:spcBef>
          <a:spcPct val="0"/>
        </a:spcBef>
        <a:spcAft>
          <a:spcPct val="0"/>
        </a:spcAft>
        <a:defRPr sz="2400" b="1">
          <a:solidFill>
            <a:srgbClr val="002664"/>
          </a:solidFill>
          <a:latin typeface="Arial" charset="0"/>
          <a:cs typeface="Arial" charset="0"/>
        </a:defRPr>
      </a:lvl3pPr>
      <a:lvl4pPr algn="l" rtl="0" eaLnBrk="0" fontAlgn="base" hangingPunct="0">
        <a:spcBef>
          <a:spcPct val="0"/>
        </a:spcBef>
        <a:spcAft>
          <a:spcPct val="0"/>
        </a:spcAft>
        <a:defRPr sz="2400" b="1">
          <a:solidFill>
            <a:srgbClr val="002664"/>
          </a:solidFill>
          <a:latin typeface="Arial" charset="0"/>
          <a:cs typeface="Arial" charset="0"/>
        </a:defRPr>
      </a:lvl4pPr>
      <a:lvl5pPr algn="l" rtl="0" eaLnBrk="0" fontAlgn="base" hangingPunct="0">
        <a:spcBef>
          <a:spcPct val="0"/>
        </a:spcBef>
        <a:spcAft>
          <a:spcPct val="0"/>
        </a:spcAft>
        <a:defRPr sz="2400" b="1">
          <a:solidFill>
            <a:srgbClr val="002664"/>
          </a:solidFill>
          <a:latin typeface="Arial" charset="0"/>
          <a:cs typeface="Arial" charset="0"/>
        </a:defRPr>
      </a:lvl5pPr>
      <a:lvl6pPr marL="457200" algn="l" rtl="0" fontAlgn="base">
        <a:spcBef>
          <a:spcPct val="0"/>
        </a:spcBef>
        <a:spcAft>
          <a:spcPct val="0"/>
        </a:spcAft>
        <a:defRPr sz="2400" b="1">
          <a:solidFill>
            <a:srgbClr val="002664"/>
          </a:solidFill>
          <a:latin typeface="Arial" charset="0"/>
          <a:cs typeface="Arial" charset="0"/>
        </a:defRPr>
      </a:lvl6pPr>
      <a:lvl7pPr marL="914400" algn="l" rtl="0" fontAlgn="base">
        <a:spcBef>
          <a:spcPct val="0"/>
        </a:spcBef>
        <a:spcAft>
          <a:spcPct val="0"/>
        </a:spcAft>
        <a:defRPr sz="2400" b="1">
          <a:solidFill>
            <a:srgbClr val="002664"/>
          </a:solidFill>
          <a:latin typeface="Arial" charset="0"/>
          <a:cs typeface="Arial" charset="0"/>
        </a:defRPr>
      </a:lvl7pPr>
      <a:lvl8pPr marL="1371600" algn="l" rtl="0" fontAlgn="base">
        <a:spcBef>
          <a:spcPct val="0"/>
        </a:spcBef>
        <a:spcAft>
          <a:spcPct val="0"/>
        </a:spcAft>
        <a:defRPr sz="2400" b="1">
          <a:solidFill>
            <a:srgbClr val="002664"/>
          </a:solidFill>
          <a:latin typeface="Arial" charset="0"/>
          <a:cs typeface="Arial" charset="0"/>
        </a:defRPr>
      </a:lvl8pPr>
      <a:lvl9pPr marL="1828800" algn="l" rtl="0" fontAlgn="base">
        <a:spcBef>
          <a:spcPct val="0"/>
        </a:spcBef>
        <a:spcAft>
          <a:spcPct val="0"/>
        </a:spcAft>
        <a:defRPr sz="2400" b="1">
          <a:solidFill>
            <a:srgbClr val="002664"/>
          </a:solidFill>
          <a:latin typeface="Arial" charset="0"/>
          <a:cs typeface="Arial" charset="0"/>
        </a:defRPr>
      </a:lvl9pPr>
    </p:titleStyle>
    <p:bodyStyle>
      <a:lvl1pPr marL="342900" indent="-342900" algn="l" rtl="0" eaLnBrk="0" fontAlgn="base" hangingPunct="0">
        <a:spcBef>
          <a:spcPct val="20000"/>
        </a:spcBef>
        <a:spcAft>
          <a:spcPct val="0"/>
        </a:spcAft>
        <a:buClr>
          <a:srgbClr val="002664"/>
        </a:buClr>
        <a:defRPr sz="2400" spc="0" baseline="0">
          <a:solidFill>
            <a:schemeClr val="tx1"/>
          </a:solidFill>
          <a:latin typeface="Open Sans Light" pitchFamily="34" charset="0"/>
          <a:ea typeface="Open Sans Light" pitchFamily="34" charset="0"/>
          <a:cs typeface="Open Sans Light" pitchFamily="34" charset="0"/>
        </a:defRPr>
      </a:lvl1pPr>
      <a:lvl2pPr marL="446088" indent="-266700" algn="l" rtl="0" eaLnBrk="0" fontAlgn="base" hangingPunct="0">
        <a:spcBef>
          <a:spcPct val="20000"/>
        </a:spcBef>
        <a:spcAft>
          <a:spcPct val="0"/>
        </a:spcAft>
        <a:buClr>
          <a:schemeClr val="tx1"/>
        </a:buClr>
        <a:buChar char="•"/>
        <a:defRPr sz="2400" spc="0" baseline="0">
          <a:solidFill>
            <a:schemeClr val="tx1"/>
          </a:solidFill>
          <a:latin typeface="Open Sans Light" pitchFamily="34" charset="0"/>
          <a:ea typeface="Open Sans Light" pitchFamily="34" charset="0"/>
          <a:cs typeface="Open Sans Light" pitchFamily="34" charset="0"/>
        </a:defRPr>
      </a:lvl2pPr>
      <a:lvl3pPr marL="896938" indent="-271463" algn="l" rtl="0" eaLnBrk="0" fontAlgn="base" hangingPunct="0">
        <a:spcBef>
          <a:spcPct val="20000"/>
        </a:spcBef>
        <a:spcAft>
          <a:spcPct val="0"/>
        </a:spcAft>
        <a:buClr>
          <a:schemeClr val="tx1"/>
        </a:buClr>
        <a:buFont typeface="Arial" panose="020B0604020202020204" pitchFamily="34" charset="0"/>
        <a:buChar char="‒"/>
        <a:defRPr sz="2000" spc="0" baseline="0">
          <a:solidFill>
            <a:schemeClr val="tx1"/>
          </a:solidFill>
          <a:latin typeface="Open Sans Light" pitchFamily="34" charset="0"/>
          <a:ea typeface="Open Sans Light" pitchFamily="34" charset="0"/>
          <a:cs typeface="Open Sans Light" pitchFamily="34" charset="0"/>
        </a:defRPr>
      </a:lvl3pPr>
      <a:lvl4pPr marL="1346200" indent="-269875" algn="l" rtl="0" eaLnBrk="0" fontAlgn="base" hangingPunct="0">
        <a:spcBef>
          <a:spcPct val="20000"/>
        </a:spcBef>
        <a:spcAft>
          <a:spcPct val="0"/>
        </a:spcAft>
        <a:buClr>
          <a:schemeClr val="tx1"/>
        </a:buClr>
        <a:buFont typeface="Courier New" panose="02070309020205020404" pitchFamily="49" charset="0"/>
        <a:buChar char="o"/>
        <a:defRPr sz="1800" spc="0" baseline="0">
          <a:solidFill>
            <a:schemeClr val="tx1"/>
          </a:solidFill>
          <a:latin typeface="Open Sans Light" pitchFamily="34" charset="0"/>
          <a:ea typeface="Open Sans Light" pitchFamily="34" charset="0"/>
          <a:cs typeface="Open Sans Light" pitchFamily="34" charset="0"/>
        </a:defRPr>
      </a:lvl4pPr>
      <a:lvl5pPr marL="1792288" indent="-266700" algn="l" rtl="0" eaLnBrk="0" fontAlgn="base" hangingPunct="0">
        <a:spcBef>
          <a:spcPct val="20000"/>
        </a:spcBef>
        <a:spcAft>
          <a:spcPct val="0"/>
        </a:spcAft>
        <a:buClr>
          <a:schemeClr val="tx1"/>
        </a:buClr>
        <a:buFont typeface="Wingdings" panose="05000000000000000000" pitchFamily="2" charset="2"/>
        <a:buChar char="§"/>
        <a:defRPr sz="1800" spc="0" baseline="0">
          <a:solidFill>
            <a:schemeClr val="tx1"/>
          </a:solidFill>
          <a:latin typeface="Open Sans Light" pitchFamily="34" charset="0"/>
          <a:ea typeface="Open Sans Light" pitchFamily="34" charset="0"/>
          <a:cs typeface="Open Sans Light" pitchFamily="34" charset="0"/>
        </a:defRPr>
      </a:lvl5pPr>
      <a:lvl6pPr marL="2249488" indent="-266700" algn="l" rtl="0" fontAlgn="base">
        <a:spcBef>
          <a:spcPct val="20000"/>
        </a:spcBef>
        <a:spcAft>
          <a:spcPct val="0"/>
        </a:spcAft>
        <a:buClr>
          <a:srgbClr val="002664"/>
        </a:buClr>
        <a:buChar char="•"/>
        <a:defRPr sz="1200">
          <a:solidFill>
            <a:schemeClr val="tx1"/>
          </a:solidFill>
          <a:latin typeface="+mn-lt"/>
          <a:cs typeface="+mn-cs"/>
        </a:defRPr>
      </a:lvl6pPr>
      <a:lvl7pPr marL="2706688" indent="-266700" algn="l" rtl="0" fontAlgn="base">
        <a:spcBef>
          <a:spcPct val="20000"/>
        </a:spcBef>
        <a:spcAft>
          <a:spcPct val="0"/>
        </a:spcAft>
        <a:buClr>
          <a:srgbClr val="002664"/>
        </a:buClr>
        <a:buChar char="•"/>
        <a:defRPr sz="1200">
          <a:solidFill>
            <a:schemeClr val="tx1"/>
          </a:solidFill>
          <a:latin typeface="+mn-lt"/>
          <a:cs typeface="+mn-cs"/>
        </a:defRPr>
      </a:lvl7pPr>
      <a:lvl8pPr marL="3163888" indent="-266700" algn="l" rtl="0" fontAlgn="base">
        <a:spcBef>
          <a:spcPct val="20000"/>
        </a:spcBef>
        <a:spcAft>
          <a:spcPct val="0"/>
        </a:spcAft>
        <a:buClr>
          <a:srgbClr val="002664"/>
        </a:buClr>
        <a:buChar char="•"/>
        <a:defRPr sz="1200">
          <a:solidFill>
            <a:schemeClr val="tx1"/>
          </a:solidFill>
          <a:latin typeface="+mn-lt"/>
          <a:cs typeface="+mn-cs"/>
        </a:defRPr>
      </a:lvl8pPr>
      <a:lvl9pPr marL="3621088" indent="-266700" algn="l" rtl="0" fontAlgn="base">
        <a:spcBef>
          <a:spcPct val="20000"/>
        </a:spcBef>
        <a:spcAft>
          <a:spcPct val="0"/>
        </a:spcAft>
        <a:buClr>
          <a:srgbClr val="002664"/>
        </a:buClr>
        <a:buChar char="•"/>
        <a:defRPr sz="12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8" descr="M:\Shared\Presentations\2017 presentations\2017 AMAO Group Presentation\Graphics\2017_amphenol_header.jpg"/>
          <p:cNvPicPr>
            <a:picLocks noChangeAspect="1" noChangeArrowheads="1"/>
          </p:cNvPicPr>
          <p:nvPr/>
        </p:nvPicPr>
        <p:blipFill>
          <a:blip r:embed="rId6" cstate="print"/>
          <a:srcRect/>
          <a:stretch>
            <a:fillRect/>
          </a:stretch>
        </p:blipFill>
        <p:spPr bwMode="auto">
          <a:xfrm>
            <a:off x="0" y="0"/>
            <a:ext cx="9144000" cy="6877016"/>
          </a:xfrm>
          <a:prstGeom prst="rect">
            <a:avLst/>
          </a:prstGeom>
          <a:noFill/>
        </p:spPr>
      </p:pic>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6144177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70" name="think-cell Slide" r:id="rId7" imgW="360" imgH="360" progId="">
                  <p:embed/>
                </p:oleObj>
              </mc:Choice>
              <mc:Fallback>
                <p:oleObj name="think-cell Slide" r:id="rId7" imgW="360" imgH="360" progId="">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1800" y="368300"/>
            <a:ext cx="8280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title style</a:t>
            </a:r>
          </a:p>
        </p:txBody>
      </p:sp>
      <p:sp>
        <p:nvSpPr>
          <p:cNvPr id="1028" name="Text Box 9"/>
          <p:cNvSpPr txBox="1">
            <a:spLocks noChangeArrowheads="1"/>
          </p:cNvSpPr>
          <p:nvPr/>
        </p:nvSpPr>
        <p:spPr bwMode="auto">
          <a:xfrm>
            <a:off x="8709015" y="6489700"/>
            <a:ext cx="356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0FF16B90-4F49-4260-AD62-172F2801FE06}" type="slidenum">
              <a:rPr lang="da-DK" altLang="en-US" sz="1000" b="0" smtClean="0">
                <a:solidFill>
                  <a:schemeClr val="tx1"/>
                </a:solidFill>
              </a:rPr>
              <a:pPr eaLnBrk="1" hangingPunct="1">
                <a:spcBef>
                  <a:spcPct val="50000"/>
                </a:spcBef>
              </a:pPr>
              <a:t>‹#›</a:t>
            </a:fld>
            <a:endParaRPr lang="en-US" altLang="en-US" sz="1000" b="0" dirty="0">
              <a:solidFill>
                <a:schemeClr val="tx1"/>
              </a:solidFill>
            </a:endParaRPr>
          </a:p>
        </p:txBody>
      </p:sp>
      <p:sp>
        <p:nvSpPr>
          <p:cNvPr id="7" name="Rectangle 3"/>
          <p:cNvSpPr>
            <a:spLocks noGrp="1" noChangeArrowheads="1"/>
          </p:cNvSpPr>
          <p:nvPr>
            <p:ph type="body" idx="1"/>
          </p:nvPr>
        </p:nvSpPr>
        <p:spPr bwMode="auto">
          <a:xfrm>
            <a:off x="431800" y="1559025"/>
            <a:ext cx="8280400" cy="468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text styles</a:t>
            </a:r>
          </a:p>
          <a:p>
            <a:pPr lvl="1"/>
            <a:r>
              <a:rPr lang="da-DK" altLang="en-US" dirty="0" smtClean="0"/>
              <a:t>Second level</a:t>
            </a:r>
          </a:p>
          <a:p>
            <a:pPr lvl="2"/>
            <a:r>
              <a:rPr lang="da-DK" altLang="en-US" dirty="0" smtClean="0"/>
              <a:t>Third level</a:t>
            </a:r>
          </a:p>
          <a:p>
            <a:pPr lvl="3"/>
            <a:r>
              <a:rPr lang="da-DK" altLang="en-US" dirty="0" smtClean="0"/>
              <a:t>Fourth level</a:t>
            </a:r>
          </a:p>
          <a:p>
            <a:pPr lvl="4"/>
            <a:r>
              <a:rPr lang="da-DK" altLang="en-US" dirty="0" smtClean="0"/>
              <a:t>Fifth level</a:t>
            </a:r>
          </a:p>
        </p:txBody>
      </p:sp>
      <p:pic>
        <p:nvPicPr>
          <p:cNvPr id="11" name="Picture 10" descr="Griffith Logo@4x-8.png"/>
          <p:cNvPicPr>
            <a:picLocks noChangeAspect="1"/>
          </p:cNvPicPr>
          <p:nvPr/>
        </p:nvPicPr>
        <p:blipFill>
          <a:blip r:embed="rId9" cstate="print"/>
          <a:stretch>
            <a:fillRect/>
          </a:stretch>
        </p:blipFill>
        <p:spPr>
          <a:xfrm>
            <a:off x="128209" y="21371"/>
            <a:ext cx="873783" cy="289152"/>
          </a:xfrm>
          <a:prstGeom prst="rect">
            <a:avLst/>
          </a:prstGeom>
        </p:spPr>
      </p:pic>
      <p:sp>
        <p:nvSpPr>
          <p:cNvPr id="9" name="TextBox 8"/>
          <p:cNvSpPr txBox="1"/>
          <p:nvPr/>
        </p:nvSpPr>
        <p:spPr>
          <a:xfrm>
            <a:off x="5997844" y="31077"/>
            <a:ext cx="3150628" cy="276999"/>
          </a:xfrm>
          <a:prstGeom prst="rect">
            <a:avLst/>
          </a:prstGeom>
          <a:noFill/>
        </p:spPr>
        <p:txBody>
          <a:bodyPr wrap="square" rtlCol="0">
            <a:spAutoFit/>
          </a:bodyPr>
          <a:lstStyle/>
          <a:p>
            <a:r>
              <a:rPr lang="en-US" sz="1200" b="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200" b="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sz="2400" b="1">
          <a:solidFill>
            <a:srgbClr val="002664"/>
          </a:solidFill>
          <a:latin typeface="Arial" charset="0"/>
          <a:cs typeface="Arial" charset="0"/>
        </a:defRPr>
      </a:lvl2pPr>
      <a:lvl3pPr algn="l" rtl="0" eaLnBrk="0" fontAlgn="base" hangingPunct="0">
        <a:spcBef>
          <a:spcPct val="0"/>
        </a:spcBef>
        <a:spcAft>
          <a:spcPct val="0"/>
        </a:spcAft>
        <a:defRPr sz="2400" b="1">
          <a:solidFill>
            <a:srgbClr val="002664"/>
          </a:solidFill>
          <a:latin typeface="Arial" charset="0"/>
          <a:cs typeface="Arial" charset="0"/>
        </a:defRPr>
      </a:lvl3pPr>
      <a:lvl4pPr algn="l" rtl="0" eaLnBrk="0" fontAlgn="base" hangingPunct="0">
        <a:spcBef>
          <a:spcPct val="0"/>
        </a:spcBef>
        <a:spcAft>
          <a:spcPct val="0"/>
        </a:spcAft>
        <a:defRPr sz="2400" b="1">
          <a:solidFill>
            <a:srgbClr val="002664"/>
          </a:solidFill>
          <a:latin typeface="Arial" charset="0"/>
          <a:cs typeface="Arial" charset="0"/>
        </a:defRPr>
      </a:lvl4pPr>
      <a:lvl5pPr algn="l" rtl="0" eaLnBrk="0" fontAlgn="base" hangingPunct="0">
        <a:spcBef>
          <a:spcPct val="0"/>
        </a:spcBef>
        <a:spcAft>
          <a:spcPct val="0"/>
        </a:spcAft>
        <a:defRPr sz="2400" b="1">
          <a:solidFill>
            <a:srgbClr val="002664"/>
          </a:solidFill>
          <a:latin typeface="Arial" charset="0"/>
          <a:cs typeface="Arial" charset="0"/>
        </a:defRPr>
      </a:lvl5pPr>
      <a:lvl6pPr marL="457200" algn="l" rtl="0" fontAlgn="base">
        <a:spcBef>
          <a:spcPct val="0"/>
        </a:spcBef>
        <a:spcAft>
          <a:spcPct val="0"/>
        </a:spcAft>
        <a:defRPr sz="2400" b="1">
          <a:solidFill>
            <a:srgbClr val="002664"/>
          </a:solidFill>
          <a:latin typeface="Arial" charset="0"/>
          <a:cs typeface="Arial" charset="0"/>
        </a:defRPr>
      </a:lvl6pPr>
      <a:lvl7pPr marL="914400" algn="l" rtl="0" fontAlgn="base">
        <a:spcBef>
          <a:spcPct val="0"/>
        </a:spcBef>
        <a:spcAft>
          <a:spcPct val="0"/>
        </a:spcAft>
        <a:defRPr sz="2400" b="1">
          <a:solidFill>
            <a:srgbClr val="002664"/>
          </a:solidFill>
          <a:latin typeface="Arial" charset="0"/>
          <a:cs typeface="Arial" charset="0"/>
        </a:defRPr>
      </a:lvl7pPr>
      <a:lvl8pPr marL="1371600" algn="l" rtl="0" fontAlgn="base">
        <a:spcBef>
          <a:spcPct val="0"/>
        </a:spcBef>
        <a:spcAft>
          <a:spcPct val="0"/>
        </a:spcAft>
        <a:defRPr sz="2400" b="1">
          <a:solidFill>
            <a:srgbClr val="002664"/>
          </a:solidFill>
          <a:latin typeface="Arial" charset="0"/>
          <a:cs typeface="Arial" charset="0"/>
        </a:defRPr>
      </a:lvl8pPr>
      <a:lvl9pPr marL="1828800" algn="l" rtl="0" fontAlgn="base">
        <a:spcBef>
          <a:spcPct val="0"/>
        </a:spcBef>
        <a:spcAft>
          <a:spcPct val="0"/>
        </a:spcAft>
        <a:defRPr sz="2400" b="1">
          <a:solidFill>
            <a:srgbClr val="002664"/>
          </a:solidFill>
          <a:latin typeface="Arial" charset="0"/>
          <a:cs typeface="Arial" charset="0"/>
        </a:defRPr>
      </a:lvl9pPr>
    </p:titleStyle>
    <p:bodyStyle>
      <a:lvl1pPr marL="342900" indent="-342900" algn="l" rtl="0" eaLnBrk="0" fontAlgn="base" hangingPunct="0">
        <a:spcBef>
          <a:spcPct val="20000"/>
        </a:spcBef>
        <a:spcAft>
          <a:spcPct val="0"/>
        </a:spcAft>
        <a:buClr>
          <a:srgbClr val="002664"/>
        </a:buClr>
        <a:defRPr sz="2400" spc="0" baseline="0">
          <a:solidFill>
            <a:schemeClr val="tx1"/>
          </a:solidFill>
          <a:latin typeface="Open Sans Light" pitchFamily="34" charset="0"/>
          <a:ea typeface="Open Sans Light" pitchFamily="34" charset="0"/>
          <a:cs typeface="Open Sans Light" pitchFamily="34" charset="0"/>
        </a:defRPr>
      </a:lvl1pPr>
      <a:lvl2pPr marL="446088" indent="-266700" algn="l" rtl="0" eaLnBrk="0" fontAlgn="base" hangingPunct="0">
        <a:spcBef>
          <a:spcPct val="20000"/>
        </a:spcBef>
        <a:spcAft>
          <a:spcPct val="0"/>
        </a:spcAft>
        <a:buClr>
          <a:schemeClr val="tx1"/>
        </a:buClr>
        <a:buChar char="•"/>
        <a:defRPr sz="2400" spc="0" baseline="0">
          <a:solidFill>
            <a:schemeClr val="tx1"/>
          </a:solidFill>
          <a:latin typeface="Open Sans Light" pitchFamily="34" charset="0"/>
          <a:ea typeface="Open Sans Light" pitchFamily="34" charset="0"/>
          <a:cs typeface="Open Sans Light" pitchFamily="34" charset="0"/>
        </a:defRPr>
      </a:lvl2pPr>
      <a:lvl3pPr marL="896938" indent="-271463" algn="l" rtl="0" eaLnBrk="0" fontAlgn="base" hangingPunct="0">
        <a:spcBef>
          <a:spcPct val="20000"/>
        </a:spcBef>
        <a:spcAft>
          <a:spcPct val="0"/>
        </a:spcAft>
        <a:buClr>
          <a:schemeClr val="tx1"/>
        </a:buClr>
        <a:buFont typeface="Arial" panose="020B0604020202020204" pitchFamily="34" charset="0"/>
        <a:buChar char="‒"/>
        <a:defRPr sz="2000" spc="0" baseline="0">
          <a:solidFill>
            <a:schemeClr val="tx1"/>
          </a:solidFill>
          <a:latin typeface="Open Sans Light" pitchFamily="34" charset="0"/>
          <a:ea typeface="Open Sans Light" pitchFamily="34" charset="0"/>
          <a:cs typeface="Open Sans Light" pitchFamily="34" charset="0"/>
        </a:defRPr>
      </a:lvl3pPr>
      <a:lvl4pPr marL="1346200" indent="-269875" algn="l" rtl="0" eaLnBrk="0" fontAlgn="base" hangingPunct="0">
        <a:spcBef>
          <a:spcPct val="20000"/>
        </a:spcBef>
        <a:spcAft>
          <a:spcPct val="0"/>
        </a:spcAft>
        <a:buClr>
          <a:schemeClr val="tx1"/>
        </a:buClr>
        <a:buFont typeface="Courier New" panose="02070309020205020404" pitchFamily="49" charset="0"/>
        <a:buChar char="o"/>
        <a:defRPr sz="1800" spc="0" baseline="0">
          <a:solidFill>
            <a:schemeClr val="tx1"/>
          </a:solidFill>
          <a:latin typeface="Open Sans Light" pitchFamily="34" charset="0"/>
          <a:ea typeface="Open Sans Light" pitchFamily="34" charset="0"/>
          <a:cs typeface="Open Sans Light" pitchFamily="34" charset="0"/>
        </a:defRPr>
      </a:lvl4pPr>
      <a:lvl5pPr marL="1792288" indent="-266700" algn="l" rtl="0" eaLnBrk="0" fontAlgn="base" hangingPunct="0">
        <a:spcBef>
          <a:spcPct val="20000"/>
        </a:spcBef>
        <a:spcAft>
          <a:spcPct val="0"/>
        </a:spcAft>
        <a:buClr>
          <a:schemeClr val="tx1"/>
        </a:buClr>
        <a:buFont typeface="Wingdings" panose="05000000000000000000" pitchFamily="2" charset="2"/>
        <a:buChar char="§"/>
        <a:defRPr sz="1800" spc="0" baseline="0">
          <a:solidFill>
            <a:schemeClr val="tx1"/>
          </a:solidFill>
          <a:latin typeface="Open Sans Light" pitchFamily="34" charset="0"/>
          <a:ea typeface="Open Sans Light" pitchFamily="34" charset="0"/>
          <a:cs typeface="Open Sans Light" pitchFamily="34" charset="0"/>
        </a:defRPr>
      </a:lvl5pPr>
      <a:lvl6pPr marL="2249488" indent="-266700" algn="l" rtl="0" fontAlgn="base">
        <a:spcBef>
          <a:spcPct val="20000"/>
        </a:spcBef>
        <a:spcAft>
          <a:spcPct val="0"/>
        </a:spcAft>
        <a:buClr>
          <a:srgbClr val="002664"/>
        </a:buClr>
        <a:buChar char="•"/>
        <a:defRPr sz="1200">
          <a:solidFill>
            <a:schemeClr val="tx1"/>
          </a:solidFill>
          <a:latin typeface="+mn-lt"/>
          <a:cs typeface="+mn-cs"/>
        </a:defRPr>
      </a:lvl6pPr>
      <a:lvl7pPr marL="2706688" indent="-266700" algn="l" rtl="0" fontAlgn="base">
        <a:spcBef>
          <a:spcPct val="20000"/>
        </a:spcBef>
        <a:spcAft>
          <a:spcPct val="0"/>
        </a:spcAft>
        <a:buClr>
          <a:srgbClr val="002664"/>
        </a:buClr>
        <a:buChar char="•"/>
        <a:defRPr sz="1200">
          <a:solidFill>
            <a:schemeClr val="tx1"/>
          </a:solidFill>
          <a:latin typeface="+mn-lt"/>
          <a:cs typeface="+mn-cs"/>
        </a:defRPr>
      </a:lvl7pPr>
      <a:lvl8pPr marL="3163888" indent="-266700" algn="l" rtl="0" fontAlgn="base">
        <a:spcBef>
          <a:spcPct val="20000"/>
        </a:spcBef>
        <a:spcAft>
          <a:spcPct val="0"/>
        </a:spcAft>
        <a:buClr>
          <a:srgbClr val="002664"/>
        </a:buClr>
        <a:buChar char="•"/>
        <a:defRPr sz="1200">
          <a:solidFill>
            <a:schemeClr val="tx1"/>
          </a:solidFill>
          <a:latin typeface="+mn-lt"/>
          <a:cs typeface="+mn-cs"/>
        </a:defRPr>
      </a:lvl8pPr>
      <a:lvl9pPr marL="3621088" indent="-266700" algn="l" rtl="0" fontAlgn="base">
        <a:spcBef>
          <a:spcPct val="20000"/>
        </a:spcBef>
        <a:spcAft>
          <a:spcPct val="0"/>
        </a:spcAft>
        <a:buClr>
          <a:srgbClr val="002664"/>
        </a:buClr>
        <a:buChar char="•"/>
        <a:defRPr sz="12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8" descr="M:\Shared\Presentations\2017 presentations\2017 AMAO Group Presentation\Graphics\2017_amphenol_header.jpg"/>
          <p:cNvPicPr>
            <a:picLocks noChangeAspect="1" noChangeArrowheads="1"/>
          </p:cNvPicPr>
          <p:nvPr/>
        </p:nvPicPr>
        <p:blipFill>
          <a:blip r:embed="rId6" cstate="print"/>
          <a:srcRect/>
          <a:stretch>
            <a:fillRect/>
          </a:stretch>
        </p:blipFill>
        <p:spPr bwMode="auto">
          <a:xfrm>
            <a:off x="0" y="0"/>
            <a:ext cx="9144000" cy="6877016"/>
          </a:xfrm>
          <a:prstGeom prst="rect">
            <a:avLst/>
          </a:prstGeom>
          <a:noFill/>
        </p:spPr>
      </p:pic>
      <p:sp>
        <p:nvSpPr>
          <p:cNvPr id="13" name="TextBox 12"/>
          <p:cNvSpPr txBox="1"/>
          <p:nvPr/>
        </p:nvSpPr>
        <p:spPr>
          <a:xfrm>
            <a:off x="5997844" y="31077"/>
            <a:ext cx="3150628" cy="276999"/>
          </a:xfrm>
          <a:prstGeom prst="rect">
            <a:avLst/>
          </a:prstGeom>
          <a:noFill/>
        </p:spPr>
        <p:txBody>
          <a:bodyPr wrap="square" rtlCol="0">
            <a:spAutoFit/>
          </a:bodyPr>
          <a:lstStyle/>
          <a:p>
            <a:r>
              <a:rPr lang="en-US" sz="1200" b="0" dirty="0" smtClean="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rPr>
              <a:t>ENABLING THE ELECTRONICS REVOLUTION</a:t>
            </a:r>
            <a:endParaRPr lang="en-US" sz="1200" b="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5235356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63"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431800" y="368300"/>
            <a:ext cx="8280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title style</a:t>
            </a:r>
          </a:p>
        </p:txBody>
      </p:sp>
      <p:sp>
        <p:nvSpPr>
          <p:cNvPr id="1027" name="Rectangle 3"/>
          <p:cNvSpPr>
            <a:spLocks noGrp="1" noChangeArrowheads="1"/>
          </p:cNvSpPr>
          <p:nvPr>
            <p:ph type="body" idx="1"/>
          </p:nvPr>
        </p:nvSpPr>
        <p:spPr bwMode="auto">
          <a:xfrm>
            <a:off x="431800" y="1559025"/>
            <a:ext cx="8280400" cy="468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en-US" dirty="0" smtClean="0"/>
              <a:t>Click to edit Master text styles</a:t>
            </a:r>
          </a:p>
          <a:p>
            <a:pPr lvl="1"/>
            <a:r>
              <a:rPr lang="da-DK" altLang="en-US" dirty="0" smtClean="0"/>
              <a:t>Second level</a:t>
            </a:r>
          </a:p>
          <a:p>
            <a:pPr lvl="2"/>
            <a:r>
              <a:rPr lang="da-DK" altLang="en-US" dirty="0" smtClean="0"/>
              <a:t>Third level</a:t>
            </a:r>
          </a:p>
          <a:p>
            <a:pPr lvl="3"/>
            <a:r>
              <a:rPr lang="da-DK" altLang="en-US" dirty="0" smtClean="0"/>
              <a:t>Fourth level</a:t>
            </a:r>
          </a:p>
          <a:p>
            <a:pPr lvl="4"/>
            <a:r>
              <a:rPr lang="da-DK" altLang="en-US" dirty="0" smtClean="0"/>
              <a:t>Fifth level</a:t>
            </a:r>
          </a:p>
        </p:txBody>
      </p:sp>
      <p:sp>
        <p:nvSpPr>
          <p:cNvPr id="1028" name="Text Box 9"/>
          <p:cNvSpPr txBox="1">
            <a:spLocks noChangeArrowheads="1"/>
          </p:cNvSpPr>
          <p:nvPr/>
        </p:nvSpPr>
        <p:spPr bwMode="auto">
          <a:xfrm>
            <a:off x="8709015" y="6489700"/>
            <a:ext cx="356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0FF16B90-4F49-4260-AD62-172F2801FE06}" type="slidenum">
              <a:rPr lang="da-DK" altLang="en-US" sz="1000" b="0" smtClean="0">
                <a:solidFill>
                  <a:prstClr val="black"/>
                </a:solidFill>
              </a:rPr>
              <a:pPr eaLnBrk="1" hangingPunct="1">
                <a:spcBef>
                  <a:spcPct val="50000"/>
                </a:spcBef>
              </a:pPr>
              <a:t>‹#›</a:t>
            </a:fld>
            <a:endParaRPr lang="en-US" altLang="en-US" sz="1000" b="0" dirty="0">
              <a:solidFill>
                <a:prstClr val="black"/>
              </a:solidFill>
            </a:endParaRPr>
          </a:p>
        </p:txBody>
      </p:sp>
      <p:pic>
        <p:nvPicPr>
          <p:cNvPr id="11" name="Picture 10" descr="Logo Amphenol only White.png"/>
          <p:cNvPicPr>
            <a:picLocks noChangeAspect="1"/>
          </p:cNvPicPr>
          <p:nvPr/>
        </p:nvPicPr>
        <p:blipFill>
          <a:blip r:embed="rId9" cstate="print"/>
          <a:stretch>
            <a:fillRect/>
          </a:stretch>
        </p:blipFill>
        <p:spPr>
          <a:xfrm>
            <a:off x="187751" y="69888"/>
            <a:ext cx="1138965" cy="232970"/>
          </a:xfrm>
          <a:prstGeom prst="rect">
            <a:avLst/>
          </a:prstGeom>
        </p:spPr>
      </p:pic>
    </p:spTree>
    <p:extLst>
      <p:ext uri="{BB962C8B-B14F-4D97-AF65-F5344CB8AC3E}">
        <p14:creationId xmlns:p14="http://schemas.microsoft.com/office/powerpoint/2010/main" val="1194694066"/>
      </p:ext>
    </p:extLst>
  </p:cSld>
  <p:clrMap bg1="lt1" tx1="dk1" bg2="lt2" tx2="dk2" accent1="accent1" accent2="accent2" accent3="accent3" accent4="accent4" accent5="accent5" accent6="accent6" hlink="hlink" folHlink="folHlink"/>
  <p:sldLayoutIdLst>
    <p:sldLayoutId id="2147483973" r:id="rId1"/>
    <p:sldLayoutId id="2147483974" r:id="rId2"/>
  </p:sldLayoutIdLst>
  <p:timing>
    <p:tnLst>
      <p:par>
        <p:cTn id="1" dur="indefinite" restart="never" nodeType="tmRoot"/>
      </p:par>
    </p:tnLst>
  </p:timing>
  <p:txStyles>
    <p:titleStyle>
      <a:lvl1pPr algn="l" rtl="0" eaLnBrk="0" fontAlgn="base" hangingPunct="0">
        <a:spcBef>
          <a:spcPct val="0"/>
        </a:spcBef>
        <a:spcAft>
          <a:spcPct val="0"/>
        </a:spcAft>
        <a:defRPr sz="3600" b="1">
          <a:solidFill>
            <a:srgbClr val="005EB8"/>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sz="2400" b="1">
          <a:solidFill>
            <a:srgbClr val="002664"/>
          </a:solidFill>
          <a:latin typeface="Arial" charset="0"/>
          <a:cs typeface="Arial" charset="0"/>
        </a:defRPr>
      </a:lvl2pPr>
      <a:lvl3pPr algn="l" rtl="0" eaLnBrk="0" fontAlgn="base" hangingPunct="0">
        <a:spcBef>
          <a:spcPct val="0"/>
        </a:spcBef>
        <a:spcAft>
          <a:spcPct val="0"/>
        </a:spcAft>
        <a:defRPr sz="2400" b="1">
          <a:solidFill>
            <a:srgbClr val="002664"/>
          </a:solidFill>
          <a:latin typeface="Arial" charset="0"/>
          <a:cs typeface="Arial" charset="0"/>
        </a:defRPr>
      </a:lvl3pPr>
      <a:lvl4pPr algn="l" rtl="0" eaLnBrk="0" fontAlgn="base" hangingPunct="0">
        <a:spcBef>
          <a:spcPct val="0"/>
        </a:spcBef>
        <a:spcAft>
          <a:spcPct val="0"/>
        </a:spcAft>
        <a:defRPr sz="2400" b="1">
          <a:solidFill>
            <a:srgbClr val="002664"/>
          </a:solidFill>
          <a:latin typeface="Arial" charset="0"/>
          <a:cs typeface="Arial" charset="0"/>
        </a:defRPr>
      </a:lvl4pPr>
      <a:lvl5pPr algn="l" rtl="0" eaLnBrk="0" fontAlgn="base" hangingPunct="0">
        <a:spcBef>
          <a:spcPct val="0"/>
        </a:spcBef>
        <a:spcAft>
          <a:spcPct val="0"/>
        </a:spcAft>
        <a:defRPr sz="2400" b="1">
          <a:solidFill>
            <a:srgbClr val="002664"/>
          </a:solidFill>
          <a:latin typeface="Arial" charset="0"/>
          <a:cs typeface="Arial" charset="0"/>
        </a:defRPr>
      </a:lvl5pPr>
      <a:lvl6pPr marL="457200" algn="l" rtl="0" fontAlgn="base">
        <a:spcBef>
          <a:spcPct val="0"/>
        </a:spcBef>
        <a:spcAft>
          <a:spcPct val="0"/>
        </a:spcAft>
        <a:defRPr sz="2400" b="1">
          <a:solidFill>
            <a:srgbClr val="002664"/>
          </a:solidFill>
          <a:latin typeface="Arial" charset="0"/>
          <a:cs typeface="Arial" charset="0"/>
        </a:defRPr>
      </a:lvl6pPr>
      <a:lvl7pPr marL="914400" algn="l" rtl="0" fontAlgn="base">
        <a:spcBef>
          <a:spcPct val="0"/>
        </a:spcBef>
        <a:spcAft>
          <a:spcPct val="0"/>
        </a:spcAft>
        <a:defRPr sz="2400" b="1">
          <a:solidFill>
            <a:srgbClr val="002664"/>
          </a:solidFill>
          <a:latin typeface="Arial" charset="0"/>
          <a:cs typeface="Arial" charset="0"/>
        </a:defRPr>
      </a:lvl7pPr>
      <a:lvl8pPr marL="1371600" algn="l" rtl="0" fontAlgn="base">
        <a:spcBef>
          <a:spcPct val="0"/>
        </a:spcBef>
        <a:spcAft>
          <a:spcPct val="0"/>
        </a:spcAft>
        <a:defRPr sz="2400" b="1">
          <a:solidFill>
            <a:srgbClr val="002664"/>
          </a:solidFill>
          <a:latin typeface="Arial" charset="0"/>
          <a:cs typeface="Arial" charset="0"/>
        </a:defRPr>
      </a:lvl8pPr>
      <a:lvl9pPr marL="1828800" algn="l" rtl="0" fontAlgn="base">
        <a:spcBef>
          <a:spcPct val="0"/>
        </a:spcBef>
        <a:spcAft>
          <a:spcPct val="0"/>
        </a:spcAft>
        <a:defRPr sz="2400" b="1">
          <a:solidFill>
            <a:srgbClr val="002664"/>
          </a:solidFill>
          <a:latin typeface="Arial" charset="0"/>
          <a:cs typeface="Arial" charset="0"/>
        </a:defRPr>
      </a:lvl9pPr>
    </p:titleStyle>
    <p:bodyStyle>
      <a:lvl1pPr marL="342900" indent="-342900" algn="l" rtl="0" eaLnBrk="0" fontAlgn="base" hangingPunct="0">
        <a:spcBef>
          <a:spcPct val="20000"/>
        </a:spcBef>
        <a:spcAft>
          <a:spcPct val="0"/>
        </a:spcAft>
        <a:buClr>
          <a:srgbClr val="002664"/>
        </a:buClr>
        <a:defRPr sz="2400" spc="0" baseline="0">
          <a:solidFill>
            <a:schemeClr val="tx1"/>
          </a:solidFill>
          <a:latin typeface="Open Sans Light" pitchFamily="34" charset="0"/>
          <a:ea typeface="Open Sans Light" pitchFamily="34" charset="0"/>
          <a:cs typeface="Open Sans Light" pitchFamily="34" charset="0"/>
        </a:defRPr>
      </a:lvl1pPr>
      <a:lvl2pPr marL="446088" indent="-266700" algn="l" rtl="0" eaLnBrk="0" fontAlgn="base" hangingPunct="0">
        <a:spcBef>
          <a:spcPct val="20000"/>
        </a:spcBef>
        <a:spcAft>
          <a:spcPct val="0"/>
        </a:spcAft>
        <a:buClr>
          <a:schemeClr val="tx1"/>
        </a:buClr>
        <a:buChar char="•"/>
        <a:defRPr sz="2400" spc="0" baseline="0">
          <a:solidFill>
            <a:schemeClr val="tx1"/>
          </a:solidFill>
          <a:latin typeface="Open Sans Light" pitchFamily="34" charset="0"/>
          <a:ea typeface="Open Sans Light" pitchFamily="34" charset="0"/>
          <a:cs typeface="Open Sans Light" pitchFamily="34" charset="0"/>
        </a:defRPr>
      </a:lvl2pPr>
      <a:lvl3pPr marL="896938" indent="-271463" algn="l" rtl="0" eaLnBrk="0" fontAlgn="base" hangingPunct="0">
        <a:spcBef>
          <a:spcPct val="20000"/>
        </a:spcBef>
        <a:spcAft>
          <a:spcPct val="0"/>
        </a:spcAft>
        <a:buClr>
          <a:schemeClr val="tx1"/>
        </a:buClr>
        <a:buFont typeface="Arial" panose="020B0604020202020204" pitchFamily="34" charset="0"/>
        <a:buChar char="‒"/>
        <a:defRPr sz="2000" spc="0" baseline="0">
          <a:solidFill>
            <a:schemeClr val="tx1"/>
          </a:solidFill>
          <a:latin typeface="Open Sans Light" pitchFamily="34" charset="0"/>
          <a:ea typeface="Open Sans Light" pitchFamily="34" charset="0"/>
          <a:cs typeface="Open Sans Light" pitchFamily="34" charset="0"/>
        </a:defRPr>
      </a:lvl3pPr>
      <a:lvl4pPr marL="1346200" indent="-269875" algn="l" rtl="0" eaLnBrk="0" fontAlgn="base" hangingPunct="0">
        <a:spcBef>
          <a:spcPct val="20000"/>
        </a:spcBef>
        <a:spcAft>
          <a:spcPct val="0"/>
        </a:spcAft>
        <a:buClr>
          <a:schemeClr val="tx1"/>
        </a:buClr>
        <a:buFont typeface="Courier New" panose="02070309020205020404" pitchFamily="49" charset="0"/>
        <a:buChar char="o"/>
        <a:defRPr sz="1800" spc="0" baseline="0">
          <a:solidFill>
            <a:schemeClr val="tx1"/>
          </a:solidFill>
          <a:latin typeface="Open Sans Light" pitchFamily="34" charset="0"/>
          <a:ea typeface="Open Sans Light" pitchFamily="34" charset="0"/>
          <a:cs typeface="Open Sans Light" pitchFamily="34" charset="0"/>
        </a:defRPr>
      </a:lvl4pPr>
      <a:lvl5pPr marL="1792288" indent="-266700" algn="l" rtl="0" eaLnBrk="0" fontAlgn="base" hangingPunct="0">
        <a:spcBef>
          <a:spcPct val="20000"/>
        </a:spcBef>
        <a:spcAft>
          <a:spcPct val="0"/>
        </a:spcAft>
        <a:buClr>
          <a:schemeClr val="tx1"/>
        </a:buClr>
        <a:buFont typeface="Wingdings" panose="05000000000000000000" pitchFamily="2" charset="2"/>
        <a:buChar char="§"/>
        <a:defRPr sz="1800" spc="0" baseline="0">
          <a:solidFill>
            <a:schemeClr val="tx1"/>
          </a:solidFill>
          <a:latin typeface="Open Sans Light" pitchFamily="34" charset="0"/>
          <a:ea typeface="Open Sans Light" pitchFamily="34" charset="0"/>
          <a:cs typeface="Open Sans Light" pitchFamily="34" charset="0"/>
        </a:defRPr>
      </a:lvl5pPr>
      <a:lvl6pPr marL="2249488" indent="-266700" algn="l" rtl="0" fontAlgn="base">
        <a:spcBef>
          <a:spcPct val="20000"/>
        </a:spcBef>
        <a:spcAft>
          <a:spcPct val="0"/>
        </a:spcAft>
        <a:buClr>
          <a:srgbClr val="002664"/>
        </a:buClr>
        <a:buChar char="•"/>
        <a:defRPr sz="1200">
          <a:solidFill>
            <a:schemeClr val="tx1"/>
          </a:solidFill>
          <a:latin typeface="+mn-lt"/>
          <a:cs typeface="+mn-cs"/>
        </a:defRPr>
      </a:lvl6pPr>
      <a:lvl7pPr marL="2706688" indent="-266700" algn="l" rtl="0" fontAlgn="base">
        <a:spcBef>
          <a:spcPct val="20000"/>
        </a:spcBef>
        <a:spcAft>
          <a:spcPct val="0"/>
        </a:spcAft>
        <a:buClr>
          <a:srgbClr val="002664"/>
        </a:buClr>
        <a:buChar char="•"/>
        <a:defRPr sz="1200">
          <a:solidFill>
            <a:schemeClr val="tx1"/>
          </a:solidFill>
          <a:latin typeface="+mn-lt"/>
          <a:cs typeface="+mn-cs"/>
        </a:defRPr>
      </a:lvl7pPr>
      <a:lvl8pPr marL="3163888" indent="-266700" algn="l" rtl="0" fontAlgn="base">
        <a:spcBef>
          <a:spcPct val="20000"/>
        </a:spcBef>
        <a:spcAft>
          <a:spcPct val="0"/>
        </a:spcAft>
        <a:buClr>
          <a:srgbClr val="002664"/>
        </a:buClr>
        <a:buChar char="•"/>
        <a:defRPr sz="1200">
          <a:solidFill>
            <a:schemeClr val="tx1"/>
          </a:solidFill>
          <a:latin typeface="+mn-lt"/>
          <a:cs typeface="+mn-cs"/>
        </a:defRPr>
      </a:lvl8pPr>
      <a:lvl9pPr marL="3621088" indent="-266700" algn="l" rtl="0" fontAlgn="base">
        <a:spcBef>
          <a:spcPct val="20000"/>
        </a:spcBef>
        <a:spcAft>
          <a:spcPct val="0"/>
        </a:spcAft>
        <a:buClr>
          <a:srgbClr val="002664"/>
        </a:buClr>
        <a:buChar char="•"/>
        <a:defRPr sz="1200">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image" Target="../media/image47.jpeg"/><Relationship Id="rId16"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5" Type="http://schemas.openxmlformats.org/officeDocument/2006/relationships/image" Target="../media/image6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 Id="rId1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2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3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33.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10" Type="http://schemas.openxmlformats.org/officeDocument/2006/relationships/image" Target="../media/image93.jpeg"/><Relationship Id="rId4" Type="http://schemas.openxmlformats.org/officeDocument/2006/relationships/image" Target="../media/image87.jpeg"/><Relationship Id="rId9" Type="http://schemas.openxmlformats.org/officeDocument/2006/relationships/image" Target="../media/image92.jpe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バッテリ用</a:t>
            </a:r>
            <a:r>
              <a:rPr lang="en-US" altLang="ja-JP" dirty="0" smtClean="0"/>
              <a:t>FPC</a:t>
            </a:r>
            <a:endParaRPr lang="ja-JP" altLang="en-US" dirty="0"/>
          </a:p>
        </p:txBody>
      </p:sp>
      <p:sp>
        <p:nvSpPr>
          <p:cNvPr id="3" name="サブタイトル 2"/>
          <p:cNvSpPr>
            <a:spLocks noGrp="1"/>
          </p:cNvSpPr>
          <p:nvPr>
            <p:ph type="subTitle" idx="1"/>
          </p:nvPr>
        </p:nvSpPr>
        <p:spPr>
          <a:xfrm>
            <a:off x="4743497" y="5588823"/>
            <a:ext cx="4400503" cy="1212444"/>
          </a:xfrm>
        </p:spPr>
        <p:txBody>
          <a:bodyPr/>
          <a:lstStyle/>
          <a:p>
            <a:r>
              <a:rPr lang="ja-JP" altLang="en-US" dirty="0" smtClean="0"/>
              <a:t>アンフェノールジャパン株式会社</a:t>
            </a:r>
            <a:endParaRPr lang="en-US" altLang="ja-JP" dirty="0" smtClean="0"/>
          </a:p>
          <a:p>
            <a:r>
              <a:rPr lang="ja-JP" altLang="en-US" dirty="0" smtClean="0"/>
              <a:t>営業第二部</a:t>
            </a:r>
            <a:endParaRPr lang="en-US" altLang="ja-JP" dirty="0" smtClean="0"/>
          </a:p>
          <a:p>
            <a:r>
              <a:rPr lang="en-US" altLang="ja-JP" dirty="0" smtClean="0"/>
              <a:t>2021/11/1</a:t>
            </a:r>
            <a:endParaRPr lang="ja-JP" altLang="en-US" dirty="0" smtClean="0"/>
          </a:p>
          <a:p>
            <a:endParaRPr lang="ja-JP" altLang="en-US" dirty="0"/>
          </a:p>
        </p:txBody>
      </p:sp>
    </p:spTree>
    <p:extLst>
      <p:ext uri="{BB962C8B-B14F-4D97-AF65-F5344CB8AC3E}">
        <p14:creationId xmlns:p14="http://schemas.microsoft.com/office/powerpoint/2010/main" val="339172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ケースタイプ</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162050" y="1268413"/>
            <a:ext cx="7098030" cy="5323523"/>
          </a:xfrm>
        </p:spPr>
      </p:pic>
      <p:cxnSp>
        <p:nvCxnSpPr>
          <p:cNvPr id="6" name="直線矢印コネクタ 5"/>
          <p:cNvCxnSpPr/>
          <p:nvPr/>
        </p:nvCxnSpPr>
        <p:spPr bwMode="auto">
          <a:xfrm flipH="1">
            <a:off x="5816599" y="2667000"/>
            <a:ext cx="763271" cy="54483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8" name="テキスト ボックス 7"/>
          <p:cNvSpPr txBox="1"/>
          <p:nvPr/>
        </p:nvSpPr>
        <p:spPr>
          <a:xfrm>
            <a:off x="6068059" y="2336482"/>
            <a:ext cx="1346844" cy="369332"/>
          </a:xfrm>
          <a:prstGeom prst="rect">
            <a:avLst/>
          </a:prstGeom>
          <a:noFill/>
        </p:spPr>
        <p:txBody>
          <a:bodyPr wrap="none" rtlCol="0">
            <a:spAutoFit/>
          </a:bodyPr>
          <a:lstStyle/>
          <a:p>
            <a:r>
              <a:rPr kumimoji="1" lang="ja-JP" altLang="en-US" dirty="0" smtClean="0">
                <a:solidFill>
                  <a:srgbClr val="FF0000"/>
                </a:solidFill>
              </a:rPr>
              <a:t>はんだ接続</a:t>
            </a:r>
            <a:endParaRPr kumimoji="1" lang="ja-JP" altLang="en-US" dirty="0">
              <a:solidFill>
                <a:srgbClr val="FF0000"/>
              </a:solidFill>
            </a:endParaRPr>
          </a:p>
        </p:txBody>
      </p:sp>
      <p:cxnSp>
        <p:nvCxnSpPr>
          <p:cNvPr id="9" name="直線矢印コネクタ 8"/>
          <p:cNvCxnSpPr/>
          <p:nvPr/>
        </p:nvCxnSpPr>
        <p:spPr bwMode="auto">
          <a:xfrm flipH="1">
            <a:off x="4610100" y="2045970"/>
            <a:ext cx="640080" cy="90487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1" name="テキスト ボックス 10"/>
          <p:cNvSpPr txBox="1"/>
          <p:nvPr/>
        </p:nvSpPr>
        <p:spPr>
          <a:xfrm>
            <a:off x="4539624" y="1722120"/>
            <a:ext cx="1579278" cy="369332"/>
          </a:xfrm>
          <a:prstGeom prst="rect">
            <a:avLst/>
          </a:prstGeom>
          <a:noFill/>
        </p:spPr>
        <p:txBody>
          <a:bodyPr wrap="none" rtlCol="0">
            <a:spAutoFit/>
          </a:bodyPr>
          <a:lstStyle/>
          <a:p>
            <a:r>
              <a:rPr kumimoji="1" lang="ja-JP" altLang="en-US" dirty="0" smtClean="0">
                <a:solidFill>
                  <a:srgbClr val="FF0000"/>
                </a:solidFill>
              </a:rPr>
              <a:t>レーザー溶接</a:t>
            </a:r>
            <a:endParaRPr kumimoji="1" lang="ja-JP" altLang="en-US" dirty="0">
              <a:solidFill>
                <a:srgbClr val="FF0000"/>
              </a:solidFill>
            </a:endParaRPr>
          </a:p>
        </p:txBody>
      </p:sp>
      <p:sp>
        <p:nvSpPr>
          <p:cNvPr id="12" name="楕円 11"/>
          <p:cNvSpPr/>
          <p:nvPr/>
        </p:nvSpPr>
        <p:spPr bwMode="auto">
          <a:xfrm>
            <a:off x="1748790" y="3017520"/>
            <a:ext cx="601980" cy="56388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smtClean="0">
              <a:ln>
                <a:noFill/>
              </a:ln>
              <a:solidFill>
                <a:schemeClr val="tx1"/>
              </a:solidFill>
              <a:effectLst/>
              <a:latin typeface="Arial" charset="0"/>
              <a:cs typeface="Arial" charset="0"/>
            </a:endParaRPr>
          </a:p>
        </p:txBody>
      </p:sp>
      <p:cxnSp>
        <p:nvCxnSpPr>
          <p:cNvPr id="13" name="直線矢印コネクタ 12"/>
          <p:cNvCxnSpPr/>
          <p:nvPr/>
        </p:nvCxnSpPr>
        <p:spPr bwMode="auto">
          <a:xfrm flipH="1">
            <a:off x="1994535" y="1946910"/>
            <a:ext cx="607695" cy="1072991"/>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5" name="テキスト ボックス 14"/>
          <p:cNvSpPr txBox="1"/>
          <p:nvPr/>
        </p:nvSpPr>
        <p:spPr>
          <a:xfrm>
            <a:off x="2298382" y="1626949"/>
            <a:ext cx="659155" cy="369332"/>
          </a:xfrm>
          <a:prstGeom prst="rect">
            <a:avLst/>
          </a:prstGeom>
          <a:noFill/>
        </p:spPr>
        <p:txBody>
          <a:bodyPr wrap="none" rtlCol="0">
            <a:spAutoFit/>
          </a:bodyPr>
          <a:lstStyle/>
          <a:p>
            <a:r>
              <a:rPr kumimoji="1" lang="en-US" altLang="ja-JP" dirty="0" smtClean="0">
                <a:solidFill>
                  <a:srgbClr val="FF0000"/>
                </a:solidFill>
              </a:rPr>
              <a:t>NTC</a:t>
            </a:r>
            <a:endParaRPr kumimoji="1" lang="ja-JP" altLang="en-US" dirty="0">
              <a:solidFill>
                <a:srgbClr val="FF0000"/>
              </a:solidFill>
            </a:endParaRPr>
          </a:p>
        </p:txBody>
      </p:sp>
      <p:cxnSp>
        <p:nvCxnSpPr>
          <p:cNvPr id="18" name="直線矢印コネクタ 17"/>
          <p:cNvCxnSpPr/>
          <p:nvPr/>
        </p:nvCxnSpPr>
        <p:spPr bwMode="auto">
          <a:xfrm flipV="1">
            <a:off x="5002530" y="3581401"/>
            <a:ext cx="462280" cy="30098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1" name="直線矢印コネクタ 20"/>
          <p:cNvCxnSpPr/>
          <p:nvPr/>
        </p:nvCxnSpPr>
        <p:spPr bwMode="auto">
          <a:xfrm flipH="1" flipV="1">
            <a:off x="4640580" y="3272909"/>
            <a:ext cx="361950" cy="609481"/>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26" name="テキスト ボックス 25"/>
          <p:cNvSpPr txBox="1"/>
          <p:nvPr/>
        </p:nvSpPr>
        <p:spPr>
          <a:xfrm>
            <a:off x="4518355" y="3850958"/>
            <a:ext cx="1114408" cy="369332"/>
          </a:xfrm>
          <a:prstGeom prst="rect">
            <a:avLst/>
          </a:prstGeom>
          <a:noFill/>
        </p:spPr>
        <p:txBody>
          <a:bodyPr wrap="none" rtlCol="0">
            <a:spAutoFit/>
          </a:bodyPr>
          <a:lstStyle/>
          <a:p>
            <a:r>
              <a:rPr kumimoji="1" lang="ja-JP" altLang="en-US" dirty="0" smtClean="0">
                <a:solidFill>
                  <a:srgbClr val="FF0000"/>
                </a:solidFill>
              </a:rPr>
              <a:t>ヒューズ</a:t>
            </a:r>
            <a:endParaRPr kumimoji="1" lang="ja-JP" altLang="en-US" dirty="0">
              <a:solidFill>
                <a:srgbClr val="FF0000"/>
              </a:solidFill>
            </a:endParaRPr>
          </a:p>
        </p:txBody>
      </p:sp>
      <p:sp>
        <p:nvSpPr>
          <p:cNvPr id="28" name="楕円 27"/>
          <p:cNvSpPr/>
          <p:nvPr/>
        </p:nvSpPr>
        <p:spPr bwMode="auto">
          <a:xfrm>
            <a:off x="5462878" y="4627166"/>
            <a:ext cx="601980" cy="56388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smtClean="0">
              <a:ln>
                <a:noFill/>
              </a:ln>
              <a:solidFill>
                <a:schemeClr val="tx1"/>
              </a:solidFill>
              <a:effectLst/>
              <a:latin typeface="Arial" charset="0"/>
              <a:cs typeface="Arial" charset="0"/>
            </a:endParaRPr>
          </a:p>
        </p:txBody>
      </p:sp>
      <p:cxnSp>
        <p:nvCxnSpPr>
          <p:cNvPr id="29" name="直線矢印コネクタ 28"/>
          <p:cNvCxnSpPr/>
          <p:nvPr/>
        </p:nvCxnSpPr>
        <p:spPr bwMode="auto">
          <a:xfrm flipH="1">
            <a:off x="5708624" y="4245055"/>
            <a:ext cx="759460" cy="38449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30" name="テキスト ボックス 29"/>
          <p:cNvSpPr txBox="1"/>
          <p:nvPr/>
        </p:nvSpPr>
        <p:spPr>
          <a:xfrm>
            <a:off x="6287266" y="3924222"/>
            <a:ext cx="659155" cy="369332"/>
          </a:xfrm>
          <a:prstGeom prst="rect">
            <a:avLst/>
          </a:prstGeom>
          <a:noFill/>
        </p:spPr>
        <p:txBody>
          <a:bodyPr wrap="square" rtlCol="0">
            <a:spAutoFit/>
          </a:bodyPr>
          <a:lstStyle/>
          <a:p>
            <a:r>
              <a:rPr kumimoji="1" lang="en-US" altLang="ja-JP" dirty="0" smtClean="0">
                <a:solidFill>
                  <a:srgbClr val="FF0000"/>
                </a:solidFill>
              </a:rPr>
              <a:t>PAD</a:t>
            </a:r>
            <a:endParaRPr kumimoji="1" lang="ja-JP" altLang="en-US" dirty="0">
              <a:solidFill>
                <a:srgbClr val="FF0000"/>
              </a:solidFill>
            </a:endParaRPr>
          </a:p>
        </p:txBody>
      </p:sp>
      <p:sp>
        <p:nvSpPr>
          <p:cNvPr id="32" name="正方形/長方形 31"/>
          <p:cNvSpPr/>
          <p:nvPr/>
        </p:nvSpPr>
        <p:spPr bwMode="auto">
          <a:xfrm>
            <a:off x="6736080" y="4779566"/>
            <a:ext cx="1148079" cy="84399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smtClean="0">
              <a:ln>
                <a:noFill/>
              </a:ln>
              <a:solidFill>
                <a:schemeClr val="tx1"/>
              </a:solidFill>
              <a:effectLst/>
              <a:latin typeface="Arial" charset="0"/>
              <a:cs typeface="Arial" charset="0"/>
            </a:endParaRPr>
          </a:p>
        </p:txBody>
      </p:sp>
      <p:cxnSp>
        <p:nvCxnSpPr>
          <p:cNvPr id="34" name="直線矢印コネクタ 33"/>
          <p:cNvCxnSpPr/>
          <p:nvPr/>
        </p:nvCxnSpPr>
        <p:spPr bwMode="auto">
          <a:xfrm flipH="1">
            <a:off x="7350760" y="3882390"/>
            <a:ext cx="203200" cy="109831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37" name="テキスト ボックス 36"/>
          <p:cNvSpPr txBox="1"/>
          <p:nvPr/>
        </p:nvSpPr>
        <p:spPr>
          <a:xfrm>
            <a:off x="7145672" y="3547229"/>
            <a:ext cx="1114408" cy="369332"/>
          </a:xfrm>
          <a:prstGeom prst="rect">
            <a:avLst/>
          </a:prstGeom>
          <a:noFill/>
          <a:ln>
            <a:noFill/>
          </a:ln>
        </p:spPr>
        <p:txBody>
          <a:bodyPr wrap="none" rtlCol="0">
            <a:spAutoFit/>
          </a:bodyPr>
          <a:lstStyle/>
          <a:p>
            <a:r>
              <a:rPr kumimoji="1" lang="ja-JP" altLang="en-US" dirty="0" smtClean="0">
                <a:solidFill>
                  <a:srgbClr val="FF0000"/>
                </a:solidFill>
              </a:rPr>
              <a:t>バスバー</a:t>
            </a:r>
            <a:endParaRPr kumimoji="1" lang="ja-JP" altLang="en-US" dirty="0">
              <a:solidFill>
                <a:srgbClr val="FF0000"/>
              </a:solidFill>
            </a:endParaRPr>
          </a:p>
        </p:txBody>
      </p:sp>
    </p:spTree>
    <p:extLst>
      <p:ext uri="{BB962C8B-B14F-4D97-AF65-F5344CB8AC3E}">
        <p14:creationId xmlns:p14="http://schemas.microsoft.com/office/powerpoint/2010/main" val="3212396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ラミネートタイプ①</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8273" y="1558925"/>
            <a:ext cx="6247453" cy="4686300"/>
          </a:xfrm>
          <a:prstGeom prst="rect">
            <a:avLst/>
          </a:prstGeom>
        </p:spPr>
      </p:pic>
      <p:sp>
        <p:nvSpPr>
          <p:cNvPr id="5" name="楕円 4"/>
          <p:cNvSpPr/>
          <p:nvPr/>
        </p:nvSpPr>
        <p:spPr bwMode="auto">
          <a:xfrm>
            <a:off x="2425446" y="3883152"/>
            <a:ext cx="601980" cy="56388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smtClean="0">
              <a:ln>
                <a:noFill/>
              </a:ln>
              <a:solidFill>
                <a:schemeClr val="tx1"/>
              </a:solidFill>
              <a:effectLst/>
              <a:latin typeface="Arial" charset="0"/>
              <a:cs typeface="Arial" charset="0"/>
            </a:endParaRPr>
          </a:p>
        </p:txBody>
      </p:sp>
      <p:cxnSp>
        <p:nvCxnSpPr>
          <p:cNvPr id="6" name="直線矢印コネクタ 5"/>
          <p:cNvCxnSpPr/>
          <p:nvPr/>
        </p:nvCxnSpPr>
        <p:spPr bwMode="auto">
          <a:xfrm flipH="1">
            <a:off x="2671191" y="2812542"/>
            <a:ext cx="607695" cy="1072991"/>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7" name="テキスト ボックス 6"/>
          <p:cNvSpPr txBox="1"/>
          <p:nvPr/>
        </p:nvSpPr>
        <p:spPr>
          <a:xfrm>
            <a:off x="2975038" y="2492581"/>
            <a:ext cx="659155" cy="369332"/>
          </a:xfrm>
          <a:prstGeom prst="rect">
            <a:avLst/>
          </a:prstGeom>
          <a:noFill/>
        </p:spPr>
        <p:txBody>
          <a:bodyPr wrap="none" rtlCol="0">
            <a:spAutoFit/>
          </a:bodyPr>
          <a:lstStyle/>
          <a:p>
            <a:r>
              <a:rPr kumimoji="1" lang="en-US" altLang="ja-JP" dirty="0" smtClean="0">
                <a:solidFill>
                  <a:srgbClr val="FF0000"/>
                </a:solidFill>
              </a:rPr>
              <a:t>NTC</a:t>
            </a:r>
            <a:endParaRPr kumimoji="1" lang="ja-JP" altLang="en-US" dirty="0">
              <a:solidFill>
                <a:srgbClr val="FF0000"/>
              </a:solidFill>
            </a:endParaRPr>
          </a:p>
        </p:txBody>
      </p:sp>
    </p:spTree>
    <p:extLst>
      <p:ext uri="{BB962C8B-B14F-4D97-AF65-F5344CB8AC3E}">
        <p14:creationId xmlns:p14="http://schemas.microsoft.com/office/powerpoint/2010/main" val="2974607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ラミネートタイプ②</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558925"/>
            <a:ext cx="6248400" cy="4686300"/>
          </a:xfrm>
        </p:spPr>
      </p:pic>
    </p:spTree>
    <p:extLst>
      <p:ext uri="{BB962C8B-B14F-4D97-AF65-F5344CB8AC3E}">
        <p14:creationId xmlns:p14="http://schemas.microsoft.com/office/powerpoint/2010/main" val="128739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Wire </a:t>
            </a:r>
            <a:r>
              <a:rPr lang="en-US" altLang="ja-JP" dirty="0" smtClean="0"/>
              <a:t>Bonding</a:t>
            </a:r>
            <a:r>
              <a:rPr lang="ja-JP" altLang="en-US" dirty="0"/>
              <a:t> </a:t>
            </a:r>
            <a:r>
              <a:rPr lang="en-US" altLang="ja-JP" dirty="0" smtClean="0"/>
              <a:t>solution</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431800" y="1471547"/>
            <a:ext cx="8280400" cy="2270432"/>
          </a:xfrm>
          <a:prstGeom prst="rect">
            <a:avLst/>
          </a:prstGeom>
        </p:spPr>
      </p:pic>
      <p:cxnSp>
        <p:nvCxnSpPr>
          <p:cNvPr id="6" name="直線矢印コネクタ 5"/>
          <p:cNvCxnSpPr/>
          <p:nvPr/>
        </p:nvCxnSpPr>
        <p:spPr bwMode="auto">
          <a:xfrm flipH="1">
            <a:off x="2792896" y="3508513"/>
            <a:ext cx="9940" cy="19011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テキスト ボックス 6"/>
          <p:cNvSpPr txBox="1"/>
          <p:nvPr/>
        </p:nvSpPr>
        <p:spPr>
          <a:xfrm>
            <a:off x="1341782" y="5409613"/>
            <a:ext cx="5604419" cy="369332"/>
          </a:xfrm>
          <a:prstGeom prst="rect">
            <a:avLst/>
          </a:prstGeom>
          <a:noFill/>
        </p:spPr>
        <p:txBody>
          <a:bodyPr wrap="none" rtlCol="0">
            <a:spAutoFit/>
          </a:bodyPr>
          <a:lstStyle/>
          <a:p>
            <a:r>
              <a:rPr kumimoji="1" lang="ja-JP" altLang="en-US" dirty="0" smtClean="0"/>
              <a:t>基板上に波型のパターンを形成、</a:t>
            </a:r>
            <a:r>
              <a:rPr kumimoji="1" lang="en-US" altLang="ja-JP" dirty="0" smtClean="0"/>
              <a:t>Fuse</a:t>
            </a:r>
            <a:r>
              <a:rPr kumimoji="1" lang="ja-JP" altLang="en-US" dirty="0" err="1" smtClean="0"/>
              <a:t>のように</a:t>
            </a:r>
            <a:r>
              <a:rPr kumimoji="1" lang="ja-JP" altLang="en-US" dirty="0" smtClean="0"/>
              <a:t>扱う</a:t>
            </a:r>
            <a:endParaRPr kumimoji="1" lang="ja-JP" altLang="en-US" dirty="0"/>
          </a:p>
        </p:txBody>
      </p:sp>
      <p:pic>
        <p:nvPicPr>
          <p:cNvPr id="8" name="図 7"/>
          <p:cNvPicPr>
            <a:picLocks noChangeAspect="1"/>
          </p:cNvPicPr>
          <p:nvPr/>
        </p:nvPicPr>
        <p:blipFill>
          <a:blip r:embed="rId3"/>
          <a:stretch>
            <a:fillRect/>
          </a:stretch>
        </p:blipFill>
        <p:spPr>
          <a:xfrm>
            <a:off x="2899899" y="4283232"/>
            <a:ext cx="3980308" cy="965714"/>
          </a:xfrm>
          <a:prstGeom prst="rect">
            <a:avLst/>
          </a:prstGeom>
        </p:spPr>
      </p:pic>
      <p:sp>
        <p:nvSpPr>
          <p:cNvPr id="10" name="正方形/長方形 9"/>
          <p:cNvSpPr/>
          <p:nvPr/>
        </p:nvSpPr>
        <p:spPr bwMode="auto">
          <a:xfrm>
            <a:off x="3854932" y="2978514"/>
            <a:ext cx="1064938" cy="341934"/>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smtClean="0">
              <a:ln>
                <a:noFill/>
              </a:ln>
              <a:solidFill>
                <a:schemeClr val="tx1"/>
              </a:solidFill>
              <a:effectLst/>
              <a:latin typeface="Arial" charset="0"/>
              <a:cs typeface="Arial" charset="0"/>
            </a:endParaRPr>
          </a:p>
        </p:txBody>
      </p:sp>
      <p:sp>
        <p:nvSpPr>
          <p:cNvPr id="11" name="下矢印 10"/>
          <p:cNvSpPr/>
          <p:nvPr/>
        </p:nvSpPr>
        <p:spPr bwMode="auto">
          <a:xfrm>
            <a:off x="4591879" y="3419503"/>
            <a:ext cx="298174" cy="795130"/>
          </a:xfrm>
          <a:prstGeom prst="downArrow">
            <a:avLst>
              <a:gd name="adj1" fmla="val 50000"/>
              <a:gd name="adj2" fmla="val 80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045948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Laser Soldering </a:t>
            </a:r>
            <a:r>
              <a:rPr lang="en-US" altLang="ja-JP" dirty="0" smtClean="0"/>
              <a:t>Solution</a:t>
            </a:r>
            <a:endParaRPr kumimoji="1" lang="ja-JP" altLang="en-US" dirty="0"/>
          </a:p>
        </p:txBody>
      </p:sp>
      <p:pic>
        <p:nvPicPr>
          <p:cNvPr id="6" name="コンテンツ プレースホルダー 5"/>
          <p:cNvPicPr>
            <a:picLocks noGrp="1" noChangeAspect="1"/>
          </p:cNvPicPr>
          <p:nvPr>
            <p:ph idx="1"/>
          </p:nvPr>
        </p:nvPicPr>
        <p:blipFill>
          <a:blip r:embed="rId2"/>
          <a:stretch>
            <a:fillRect/>
          </a:stretch>
        </p:blipFill>
        <p:spPr>
          <a:xfrm>
            <a:off x="0" y="1550925"/>
            <a:ext cx="9040668" cy="4591458"/>
          </a:xfrm>
          <a:prstGeom prst="rect">
            <a:avLst/>
          </a:prstGeom>
        </p:spPr>
      </p:pic>
    </p:spTree>
    <p:extLst>
      <p:ext uri="{BB962C8B-B14F-4D97-AF65-F5344CB8AC3E}">
        <p14:creationId xmlns:p14="http://schemas.microsoft.com/office/powerpoint/2010/main" val="3460241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Terminal Crimping </a:t>
            </a:r>
            <a:r>
              <a:rPr lang="en-US" altLang="ja-JP" dirty="0" smtClean="0"/>
              <a:t>Solution</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16507" y="1268413"/>
            <a:ext cx="9160507" cy="4218347"/>
          </a:xfrm>
          <a:prstGeom prst="rect">
            <a:avLst/>
          </a:prstGeom>
        </p:spPr>
      </p:pic>
    </p:spTree>
    <p:extLst>
      <p:ext uri="{BB962C8B-B14F-4D97-AF65-F5344CB8AC3E}">
        <p14:creationId xmlns:p14="http://schemas.microsoft.com/office/powerpoint/2010/main" val="471520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a:t>
            </a:r>
            <a:r>
              <a:rPr kumimoji="1" lang="en-US" altLang="ja-JP" dirty="0" smtClean="0"/>
              <a:t>:</a:t>
            </a:r>
            <a:r>
              <a:rPr kumimoji="1" lang="ja-JP" altLang="en-US" dirty="0" smtClean="0"/>
              <a:t>ガーバーデータとは</a:t>
            </a:r>
            <a:endParaRPr kumimoji="1" lang="ja-JP" altLang="en-US" dirty="0"/>
          </a:p>
        </p:txBody>
      </p:sp>
      <p:sp>
        <p:nvSpPr>
          <p:cNvPr id="3" name="コンテンツ プレースホルダー 2"/>
          <p:cNvSpPr>
            <a:spLocks noGrp="1"/>
          </p:cNvSpPr>
          <p:nvPr>
            <p:ph idx="1"/>
          </p:nvPr>
        </p:nvSpPr>
        <p:spPr>
          <a:xfrm>
            <a:off x="431800" y="1002433"/>
            <a:ext cx="8280400" cy="4686792"/>
          </a:xfrm>
        </p:spPr>
        <p:txBody>
          <a:bodyPr/>
          <a:lstStyle/>
          <a:p>
            <a:r>
              <a:rPr lang="ja-JP" altLang="en-US" dirty="0"/>
              <a:t>プリント基板（配線パターンやソルダーマスク、シンボルマークなど）のイメージが格納される基板の</a:t>
            </a:r>
            <a:r>
              <a:rPr lang="ja-JP" altLang="en-US" dirty="0" smtClean="0"/>
              <a:t>設計図</a:t>
            </a:r>
            <a:endParaRPr lang="en-US" altLang="ja-JP" dirty="0" smtClean="0"/>
          </a:p>
          <a:p>
            <a:r>
              <a:rPr lang="ja-JP" altLang="en-US" dirty="0"/>
              <a:t>部品面パターン、半田面パターン、部品面レジスト、半田面レジスト、部品面シルク、半田面シルク、内層、外形</a:t>
            </a:r>
          </a:p>
          <a:p>
            <a:endParaRPr kumimoji="1" lang="ja-JP" altLang="en-US" dirty="0"/>
          </a:p>
        </p:txBody>
      </p:sp>
      <p:pic>
        <p:nvPicPr>
          <p:cNvPr id="5" name="図 4"/>
          <p:cNvPicPr>
            <a:picLocks noChangeAspect="1"/>
          </p:cNvPicPr>
          <p:nvPr/>
        </p:nvPicPr>
        <p:blipFill>
          <a:blip r:embed="rId2"/>
          <a:stretch>
            <a:fillRect/>
          </a:stretch>
        </p:blipFill>
        <p:spPr>
          <a:xfrm>
            <a:off x="0" y="2612955"/>
            <a:ext cx="5913783" cy="2147637"/>
          </a:xfrm>
          <a:prstGeom prst="rect">
            <a:avLst/>
          </a:prstGeom>
        </p:spPr>
      </p:pic>
      <p:pic>
        <p:nvPicPr>
          <p:cNvPr id="6" name="図 5"/>
          <p:cNvPicPr>
            <a:picLocks noChangeAspect="1"/>
          </p:cNvPicPr>
          <p:nvPr/>
        </p:nvPicPr>
        <p:blipFill>
          <a:blip r:embed="rId3"/>
          <a:stretch>
            <a:fillRect/>
          </a:stretch>
        </p:blipFill>
        <p:spPr>
          <a:xfrm>
            <a:off x="2399158" y="4760592"/>
            <a:ext cx="6667943" cy="2570863"/>
          </a:xfrm>
          <a:prstGeom prst="rect">
            <a:avLst/>
          </a:prstGeom>
        </p:spPr>
      </p:pic>
    </p:spTree>
    <p:extLst>
      <p:ext uri="{BB962C8B-B14F-4D97-AF65-F5344CB8AC3E}">
        <p14:creationId xmlns:p14="http://schemas.microsoft.com/office/powerpoint/2010/main" val="1758313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電池セルの種類</a:t>
            </a:r>
            <a:r>
              <a:rPr kumimoji="1" lang="en-US" altLang="ja-JP" sz="3200" dirty="0" smtClean="0"/>
              <a:t>:</a:t>
            </a:r>
            <a:r>
              <a:rPr kumimoji="1" lang="ja-JP" altLang="en-US" sz="3200" dirty="0" smtClean="0"/>
              <a:t>角型</a:t>
            </a:r>
            <a:r>
              <a:rPr kumimoji="1" lang="en-US" altLang="ja-JP" sz="3200" dirty="0" smtClean="0"/>
              <a:t>(</a:t>
            </a:r>
            <a:r>
              <a:rPr kumimoji="1" lang="ja-JP" altLang="en-US" sz="3200" dirty="0" smtClean="0"/>
              <a:t>プリズム</a:t>
            </a:r>
            <a:r>
              <a:rPr kumimoji="1" lang="en-US" altLang="ja-JP" sz="3200" dirty="0" smtClean="0"/>
              <a:t>)</a:t>
            </a:r>
            <a:r>
              <a:rPr kumimoji="1" lang="ja-JP" altLang="en-US" sz="3200" dirty="0"/>
              <a:t>セル</a:t>
            </a:r>
          </a:p>
        </p:txBody>
      </p:sp>
      <p:sp>
        <p:nvSpPr>
          <p:cNvPr id="3" name="コンテンツ プレースホルダー 2"/>
          <p:cNvSpPr>
            <a:spLocks noGrp="1"/>
          </p:cNvSpPr>
          <p:nvPr>
            <p:ph idx="1"/>
          </p:nvPr>
        </p:nvSpPr>
        <p:spPr/>
        <p:txBody>
          <a:bodyPr/>
          <a:lstStyle/>
          <a:p>
            <a:pPr marL="0" indent="0"/>
            <a:r>
              <a:rPr lang="ja-JP" altLang="en-US" dirty="0"/>
              <a:t>角型セルのメリットは機械的強度・エネルギー密度・サイズという車載用途としての重要性能のバランスが良い</a:t>
            </a:r>
            <a:r>
              <a:rPr lang="ja-JP" altLang="en-US" dirty="0" smtClean="0"/>
              <a:t>こと</a:t>
            </a:r>
            <a:endParaRPr lang="en-US" altLang="ja-JP" dirty="0" smtClean="0"/>
          </a:p>
        </p:txBody>
      </p:sp>
      <p:pic>
        <p:nvPicPr>
          <p:cNvPr id="30722"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1851" y="3231085"/>
            <a:ext cx="1183634" cy="118363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929379" y="6246037"/>
            <a:ext cx="2701381" cy="369332"/>
          </a:xfrm>
          <a:prstGeom prst="rect">
            <a:avLst/>
          </a:prstGeom>
          <a:noFill/>
        </p:spPr>
        <p:txBody>
          <a:bodyPr wrap="none" rtlCol="0">
            <a:spAutoFit/>
          </a:bodyPr>
          <a:lstStyle/>
          <a:p>
            <a:r>
              <a:rPr kumimoji="1" lang="ja-JP" altLang="en-US" dirty="0" smtClean="0"/>
              <a:t>テスラ 中国向けモデル</a:t>
            </a:r>
            <a:r>
              <a:rPr kumimoji="1" lang="en-US" altLang="ja-JP" dirty="0" smtClean="0"/>
              <a:t>3</a:t>
            </a:r>
            <a:endParaRPr kumimoji="1" lang="ja-JP" altLang="en-US" dirty="0"/>
          </a:p>
        </p:txBody>
      </p:sp>
      <p:pic>
        <p:nvPicPr>
          <p:cNvPr id="5" name="図 4"/>
          <p:cNvPicPr>
            <a:picLocks noChangeAspect="1"/>
          </p:cNvPicPr>
          <p:nvPr/>
        </p:nvPicPr>
        <p:blipFill>
          <a:blip r:embed="rId3"/>
          <a:stretch>
            <a:fillRect/>
          </a:stretch>
        </p:blipFill>
        <p:spPr>
          <a:xfrm>
            <a:off x="280625" y="4609758"/>
            <a:ext cx="3998890" cy="1516167"/>
          </a:xfrm>
          <a:prstGeom prst="rect">
            <a:avLst/>
          </a:prstGeom>
        </p:spPr>
      </p:pic>
      <p:sp>
        <p:nvSpPr>
          <p:cNvPr id="6" name="正方形/長方形 5"/>
          <p:cNvSpPr/>
          <p:nvPr/>
        </p:nvSpPr>
        <p:spPr bwMode="auto">
          <a:xfrm>
            <a:off x="3325790" y="4444616"/>
            <a:ext cx="1104900" cy="6019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smtClean="0">
              <a:ln>
                <a:noFill/>
              </a:ln>
              <a:solidFill>
                <a:schemeClr val="tx1"/>
              </a:solidFill>
              <a:effectLst/>
              <a:latin typeface="Arial" charset="0"/>
              <a:cs typeface="Arial" charset="0"/>
            </a:endParaRPr>
          </a:p>
        </p:txBody>
      </p:sp>
      <p:sp>
        <p:nvSpPr>
          <p:cNvPr id="9" name="正方形/長方形 8"/>
          <p:cNvSpPr/>
          <p:nvPr/>
        </p:nvSpPr>
        <p:spPr bwMode="auto">
          <a:xfrm>
            <a:off x="238781" y="5770463"/>
            <a:ext cx="854277" cy="34953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1" i="0" u="none" strike="noStrike" cap="none" normalizeH="0" baseline="0" smtClean="0">
              <a:ln>
                <a:noFill/>
              </a:ln>
              <a:solidFill>
                <a:schemeClr val="tx1"/>
              </a:solidFill>
              <a:effectLst/>
              <a:latin typeface="Arial" charset="0"/>
              <a:cs typeface="Arial" charset="0"/>
            </a:endParaRPr>
          </a:p>
        </p:txBody>
      </p:sp>
      <p:sp>
        <p:nvSpPr>
          <p:cNvPr id="7" name="テキスト ボックス 6"/>
          <p:cNvSpPr txBox="1"/>
          <p:nvPr/>
        </p:nvSpPr>
        <p:spPr>
          <a:xfrm>
            <a:off x="220165" y="2554857"/>
            <a:ext cx="4647096" cy="646331"/>
          </a:xfrm>
          <a:prstGeom prst="rect">
            <a:avLst/>
          </a:prstGeom>
          <a:noFill/>
        </p:spPr>
        <p:txBody>
          <a:bodyPr wrap="square" rtlCol="0">
            <a:spAutoFit/>
          </a:bodyPr>
          <a:lstStyle/>
          <a:p>
            <a:r>
              <a:rPr kumimoji="1" lang="ja-JP" altLang="en-US" dirty="0" smtClean="0"/>
              <a:t>主なサプライヤーは</a:t>
            </a:r>
            <a:r>
              <a:rPr kumimoji="1" lang="en-US" altLang="ja-JP" dirty="0" smtClean="0"/>
              <a:t>GS</a:t>
            </a:r>
            <a:r>
              <a:rPr kumimoji="1" lang="ja-JP" altLang="en-US" dirty="0" smtClean="0"/>
              <a:t>ユアサ、</a:t>
            </a:r>
            <a:r>
              <a:rPr kumimoji="1" lang="en-US" altLang="ja-JP" dirty="0" smtClean="0"/>
              <a:t>CATL</a:t>
            </a:r>
            <a:r>
              <a:rPr kumimoji="1" lang="ja-JP" altLang="en-US" dirty="0" err="1" smtClean="0"/>
              <a:t>、</a:t>
            </a:r>
            <a:r>
              <a:rPr kumimoji="1" lang="en-US" altLang="ja-JP" dirty="0" smtClean="0"/>
              <a:t>PPES</a:t>
            </a:r>
            <a:r>
              <a:rPr kumimoji="1" lang="ja-JP" altLang="en-US" dirty="0" err="1" smtClean="0"/>
              <a:t>、</a:t>
            </a:r>
            <a:r>
              <a:rPr kumimoji="1" lang="ja-JP" altLang="en-US" dirty="0" smtClean="0"/>
              <a:t>ビークルエナジージャパンなど</a:t>
            </a:r>
            <a:endParaRPr kumimoji="1" lang="ja-JP" altLang="en-US" dirty="0"/>
          </a:p>
        </p:txBody>
      </p:sp>
      <p:pic>
        <p:nvPicPr>
          <p:cNvPr id="8" name="図 7"/>
          <p:cNvPicPr>
            <a:picLocks noChangeAspect="1"/>
          </p:cNvPicPr>
          <p:nvPr/>
        </p:nvPicPr>
        <p:blipFill>
          <a:blip r:embed="rId4"/>
          <a:stretch>
            <a:fillRect/>
          </a:stretch>
        </p:blipFill>
        <p:spPr>
          <a:xfrm>
            <a:off x="5060280" y="2878022"/>
            <a:ext cx="3760304" cy="1845759"/>
          </a:xfrm>
          <a:prstGeom prst="rect">
            <a:avLst/>
          </a:prstGeom>
        </p:spPr>
      </p:pic>
      <p:pic>
        <p:nvPicPr>
          <p:cNvPr id="10" name="図 9"/>
          <p:cNvPicPr>
            <a:picLocks noChangeAspect="1"/>
          </p:cNvPicPr>
          <p:nvPr/>
        </p:nvPicPr>
        <p:blipFill>
          <a:blip r:embed="rId5"/>
          <a:stretch>
            <a:fillRect/>
          </a:stretch>
        </p:blipFill>
        <p:spPr>
          <a:xfrm>
            <a:off x="4321359" y="5103909"/>
            <a:ext cx="4464832" cy="1261342"/>
          </a:xfrm>
          <a:prstGeom prst="rect">
            <a:avLst/>
          </a:prstGeom>
        </p:spPr>
      </p:pic>
    </p:spTree>
    <p:extLst>
      <p:ext uri="{BB962C8B-B14F-4D97-AF65-F5344CB8AC3E}">
        <p14:creationId xmlns:p14="http://schemas.microsoft.com/office/powerpoint/2010/main" val="489990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a:t>電池セルの種類</a:t>
            </a:r>
            <a:r>
              <a:rPr kumimoji="1" lang="en-US" altLang="ja-JP" sz="3200" dirty="0"/>
              <a:t>:</a:t>
            </a:r>
            <a:r>
              <a:rPr kumimoji="1" lang="ja-JP" altLang="en-US" sz="3200" dirty="0" smtClean="0"/>
              <a:t>シリンダ</a:t>
            </a:r>
            <a:r>
              <a:rPr kumimoji="1" lang="en-US" altLang="ja-JP" sz="3200" dirty="0" smtClean="0"/>
              <a:t>(</a:t>
            </a:r>
            <a:r>
              <a:rPr lang="ja-JP" altLang="en-US" sz="3200" b="0" cap="all" dirty="0" smtClean="0"/>
              <a:t>円筒型</a:t>
            </a:r>
            <a:r>
              <a:rPr lang="en-US" altLang="ja-JP" sz="3200" b="0" cap="all" dirty="0" smtClean="0"/>
              <a:t>)</a:t>
            </a:r>
            <a:r>
              <a:rPr kumimoji="1" lang="ja-JP" altLang="en-US" sz="3200" dirty="0" smtClean="0"/>
              <a:t>セル</a:t>
            </a:r>
            <a:endParaRPr kumimoji="1" lang="ja-JP" altLang="en-US" sz="3200" dirty="0"/>
          </a:p>
        </p:txBody>
      </p:sp>
      <p:pic>
        <p:nvPicPr>
          <p:cNvPr id="28692" name="Picture 20" descr="卸売32650バッテリーパックホルダーリチウムバッテリーブラケットabspcシリンダーセルホルダーブラケット - Buy リチウム電池材料バッテリー ホルダーシリンダバッテリーパック,18650 26650 32650 21700シリンダーバッテリーパックホルダーブラケットコネクタ,1865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830" y="3229120"/>
            <a:ext cx="3628878" cy="3628879"/>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274007" y="1291908"/>
            <a:ext cx="3249608" cy="369332"/>
          </a:xfrm>
          <a:prstGeom prst="rect">
            <a:avLst/>
          </a:prstGeom>
        </p:spPr>
        <p:txBody>
          <a:bodyPr wrap="none">
            <a:spAutoFit/>
          </a:bodyPr>
          <a:lstStyle/>
          <a:p>
            <a:r>
              <a:rPr lang="ja-JP" altLang="en-US" b="0" dirty="0" smtClean="0">
                <a:solidFill>
                  <a:srgbClr val="000000"/>
                </a:solidFill>
                <a:latin typeface="+mn-lt"/>
              </a:rPr>
              <a:t>メリット</a:t>
            </a:r>
            <a:r>
              <a:rPr lang="en-US" altLang="ja-JP" b="0" dirty="0" smtClean="0">
                <a:solidFill>
                  <a:srgbClr val="000000"/>
                </a:solidFill>
                <a:latin typeface="+mn-lt"/>
              </a:rPr>
              <a:t>:</a:t>
            </a:r>
            <a:r>
              <a:rPr lang="ja-JP" altLang="en-US" b="0" dirty="0" smtClean="0">
                <a:solidFill>
                  <a:srgbClr val="000000"/>
                </a:solidFill>
                <a:latin typeface="+mn-lt"/>
              </a:rPr>
              <a:t>大容量</a:t>
            </a:r>
            <a:r>
              <a:rPr lang="ja-JP" altLang="en-US" b="0" dirty="0">
                <a:solidFill>
                  <a:srgbClr val="000000"/>
                </a:solidFill>
                <a:latin typeface="+mn-lt"/>
              </a:rPr>
              <a:t>かつ安いこと</a:t>
            </a:r>
            <a:endParaRPr lang="ja-JP" altLang="en-US" b="0" dirty="0">
              <a:latin typeface="+mn-lt"/>
            </a:endParaRPr>
          </a:p>
        </p:txBody>
      </p:sp>
      <p:sp>
        <p:nvSpPr>
          <p:cNvPr id="16" name="正方形/長方形 15"/>
          <p:cNvSpPr/>
          <p:nvPr/>
        </p:nvSpPr>
        <p:spPr>
          <a:xfrm>
            <a:off x="274007" y="2081797"/>
            <a:ext cx="3671198" cy="369332"/>
          </a:xfrm>
          <a:prstGeom prst="rect">
            <a:avLst/>
          </a:prstGeom>
        </p:spPr>
        <p:txBody>
          <a:bodyPr wrap="none">
            <a:spAutoFit/>
          </a:bodyPr>
          <a:lstStyle/>
          <a:p>
            <a:r>
              <a:rPr lang="ja-JP" altLang="en-US" b="0" dirty="0">
                <a:solidFill>
                  <a:srgbClr val="000000"/>
                </a:solidFill>
                <a:latin typeface="+mn-lt"/>
              </a:rPr>
              <a:t>車載向けバッテリーではマイナー</a:t>
            </a:r>
            <a:endParaRPr lang="ja-JP" altLang="en-US" b="0" dirty="0">
              <a:latin typeface="+mn-lt"/>
            </a:endParaRPr>
          </a:p>
        </p:txBody>
      </p:sp>
      <p:sp>
        <p:nvSpPr>
          <p:cNvPr id="18" name="正方形/長方形 17"/>
          <p:cNvSpPr/>
          <p:nvPr/>
        </p:nvSpPr>
        <p:spPr>
          <a:xfrm>
            <a:off x="274007" y="1698026"/>
            <a:ext cx="4403770" cy="369332"/>
          </a:xfrm>
          <a:prstGeom prst="rect">
            <a:avLst/>
          </a:prstGeom>
        </p:spPr>
        <p:txBody>
          <a:bodyPr wrap="none">
            <a:spAutoFit/>
          </a:bodyPr>
          <a:lstStyle/>
          <a:p>
            <a:r>
              <a:rPr lang="ja-JP" altLang="en-US" b="0" dirty="0" smtClean="0">
                <a:solidFill>
                  <a:srgbClr val="000000"/>
                </a:solidFill>
                <a:latin typeface="+mn-lt"/>
              </a:rPr>
              <a:t>デメリット</a:t>
            </a:r>
            <a:r>
              <a:rPr lang="en-US" altLang="ja-JP" b="0" dirty="0" smtClean="0">
                <a:solidFill>
                  <a:srgbClr val="000000"/>
                </a:solidFill>
                <a:latin typeface="+mn-lt"/>
              </a:rPr>
              <a:t>:</a:t>
            </a:r>
            <a:r>
              <a:rPr lang="ja-JP" altLang="en-US" b="0" dirty="0" smtClean="0">
                <a:solidFill>
                  <a:srgbClr val="000000"/>
                </a:solidFill>
                <a:latin typeface="+mn-lt"/>
              </a:rPr>
              <a:t>セル</a:t>
            </a:r>
            <a:r>
              <a:rPr lang="ja-JP" altLang="en-US" b="0" dirty="0">
                <a:solidFill>
                  <a:srgbClr val="000000"/>
                </a:solidFill>
                <a:latin typeface="+mn-lt"/>
              </a:rPr>
              <a:t>とセル</a:t>
            </a:r>
            <a:r>
              <a:rPr lang="ja-JP" altLang="en-US" b="0" dirty="0" smtClean="0">
                <a:solidFill>
                  <a:srgbClr val="000000"/>
                </a:solidFill>
                <a:latin typeface="+mn-lt"/>
              </a:rPr>
              <a:t>との隙間が大きい</a:t>
            </a:r>
            <a:endParaRPr lang="ja-JP" altLang="en-US" b="0" dirty="0">
              <a:latin typeface="+mn-lt"/>
            </a:endParaRPr>
          </a:p>
        </p:txBody>
      </p:sp>
      <p:sp>
        <p:nvSpPr>
          <p:cNvPr id="19" name="正方形/長方形 18"/>
          <p:cNvSpPr/>
          <p:nvPr/>
        </p:nvSpPr>
        <p:spPr>
          <a:xfrm>
            <a:off x="274007" y="2888971"/>
            <a:ext cx="4572000" cy="646331"/>
          </a:xfrm>
          <a:prstGeom prst="rect">
            <a:avLst/>
          </a:prstGeom>
        </p:spPr>
        <p:txBody>
          <a:bodyPr>
            <a:spAutoFit/>
          </a:bodyPr>
          <a:lstStyle/>
          <a:p>
            <a:r>
              <a:rPr lang="ja-JP" altLang="en-US" b="0" dirty="0">
                <a:solidFill>
                  <a:srgbClr val="000000"/>
                </a:solidFill>
                <a:latin typeface="+mj-lt"/>
              </a:rPr>
              <a:t>円筒形セルの代表的なサプライヤーはパナソニック、</a:t>
            </a:r>
            <a:r>
              <a:rPr lang="en-US" altLang="ja-JP" b="0" dirty="0">
                <a:solidFill>
                  <a:srgbClr val="000000"/>
                </a:solidFill>
                <a:latin typeface="+mj-lt"/>
              </a:rPr>
              <a:t>LG</a:t>
            </a:r>
            <a:r>
              <a:rPr lang="ja-JP" altLang="en-US" b="0" dirty="0">
                <a:solidFill>
                  <a:srgbClr val="000000"/>
                </a:solidFill>
                <a:latin typeface="+mj-lt"/>
              </a:rPr>
              <a:t>化学</a:t>
            </a:r>
            <a:r>
              <a:rPr lang="ja-JP" altLang="en-US" b="0" dirty="0" smtClean="0">
                <a:solidFill>
                  <a:srgbClr val="000000"/>
                </a:solidFill>
                <a:latin typeface="+mj-lt"/>
              </a:rPr>
              <a:t>、</a:t>
            </a:r>
            <a:r>
              <a:rPr lang="en-US" altLang="ja-JP" b="0" dirty="0" smtClean="0">
                <a:solidFill>
                  <a:srgbClr val="000000"/>
                </a:solidFill>
                <a:latin typeface="+mj-lt"/>
              </a:rPr>
              <a:t>BYD</a:t>
            </a:r>
            <a:r>
              <a:rPr lang="ja-JP" altLang="en-US" b="0" dirty="0" smtClean="0">
                <a:solidFill>
                  <a:srgbClr val="000000"/>
                </a:solidFill>
                <a:latin typeface="+mj-lt"/>
              </a:rPr>
              <a:t>等</a:t>
            </a:r>
            <a:endParaRPr lang="ja-JP" altLang="en-US" b="0" dirty="0">
              <a:latin typeface="+mj-lt"/>
            </a:endParaRPr>
          </a:p>
        </p:txBody>
      </p:sp>
      <p:pic>
        <p:nvPicPr>
          <p:cNvPr id="28696" name="Picture 24" descr="Twenty Two Battery Cells in Parallel for One Battery Sub-Modu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07" y="4218419"/>
            <a:ext cx="469582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3" name="コンテンツ プレースホルダー 12"/>
          <p:cNvPicPr>
            <a:picLocks noGrp="1" noChangeAspect="1"/>
          </p:cNvPicPr>
          <p:nvPr>
            <p:ph idx="1"/>
          </p:nvPr>
        </p:nvPicPr>
        <p:blipFill>
          <a:blip r:embed="rId4"/>
          <a:stretch>
            <a:fillRect/>
          </a:stretch>
        </p:blipFill>
        <p:spPr>
          <a:xfrm>
            <a:off x="6117442" y="1291908"/>
            <a:ext cx="2254956" cy="2536825"/>
          </a:xfrm>
          <a:prstGeom prst="rect">
            <a:avLst/>
          </a:prstGeom>
        </p:spPr>
      </p:pic>
    </p:spTree>
    <p:extLst>
      <p:ext uri="{BB962C8B-B14F-4D97-AF65-F5344CB8AC3E}">
        <p14:creationId xmlns:p14="http://schemas.microsoft.com/office/powerpoint/2010/main" val="461590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a:t>
            </a:r>
            <a:r>
              <a:rPr kumimoji="1" lang="en-US" altLang="ja-JP" dirty="0" smtClean="0"/>
              <a:t>:</a:t>
            </a:r>
            <a:r>
              <a:rPr kumimoji="1" lang="ja-JP" altLang="en-US" dirty="0" smtClean="0"/>
              <a:t>日本メルセンの</a:t>
            </a:r>
            <a:r>
              <a:rPr kumimoji="1" lang="en-US" altLang="ja-JP" dirty="0" smtClean="0"/>
              <a:t>FPC(</a:t>
            </a:r>
            <a:r>
              <a:rPr kumimoji="1" lang="ja-JP" altLang="en-US" dirty="0" smtClean="0"/>
              <a:t>円筒型電池</a:t>
            </a:r>
            <a:r>
              <a:rPr kumimoji="1" lang="en-US" altLang="ja-JP" dirty="0" smtClean="0"/>
              <a:t>)</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431800" y="1663279"/>
            <a:ext cx="8280400" cy="4165704"/>
          </a:xfrm>
          <a:prstGeom prst="rect">
            <a:avLst/>
          </a:prstGeom>
        </p:spPr>
      </p:pic>
    </p:spTree>
    <p:extLst>
      <p:ext uri="{BB962C8B-B14F-4D97-AF65-F5344CB8AC3E}">
        <p14:creationId xmlns:p14="http://schemas.microsoft.com/office/powerpoint/2010/main" val="2002361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FPC</a:t>
            </a:r>
            <a:r>
              <a:rPr kumimoji="1" lang="ja-JP" altLang="en-US" dirty="0" smtClean="0"/>
              <a:t>とは？</a:t>
            </a:r>
            <a:endParaRPr kumimoji="1" lang="ja-JP" altLang="en-US" dirty="0"/>
          </a:p>
        </p:txBody>
      </p:sp>
      <p:sp>
        <p:nvSpPr>
          <p:cNvPr id="5" name="テキスト ボックス 4"/>
          <p:cNvSpPr txBox="1"/>
          <p:nvPr/>
        </p:nvSpPr>
        <p:spPr>
          <a:xfrm>
            <a:off x="506895" y="1208199"/>
            <a:ext cx="8130209" cy="1754326"/>
          </a:xfrm>
          <a:prstGeom prst="rect">
            <a:avLst/>
          </a:prstGeom>
          <a:noFill/>
        </p:spPr>
        <p:txBody>
          <a:bodyPr wrap="square" rtlCol="0">
            <a:spAutoFit/>
          </a:bodyPr>
          <a:lstStyle/>
          <a:p>
            <a:r>
              <a:rPr lang="en-US" altLang="ja-JP" b="0" dirty="0" smtClean="0"/>
              <a:t>FP</a:t>
            </a:r>
            <a:r>
              <a:rPr lang="en-US" altLang="ja-JP" b="0" dirty="0"/>
              <a:t>C</a:t>
            </a:r>
            <a:r>
              <a:rPr lang="ja-JP" altLang="en-US" b="0" dirty="0" smtClean="0"/>
              <a:t>（</a:t>
            </a:r>
            <a:r>
              <a:rPr lang="en-US" altLang="ja-JP" b="0" dirty="0"/>
              <a:t>Flexible printed circuits</a:t>
            </a:r>
            <a:r>
              <a:rPr lang="ja-JP" altLang="en-US" b="0" dirty="0"/>
              <a:t>）は</a:t>
            </a:r>
            <a:r>
              <a:rPr lang="en-US" altLang="ja-JP" b="0" dirty="0"/>
              <a:t>『</a:t>
            </a:r>
            <a:r>
              <a:rPr lang="ja-JP" altLang="en-US" b="0" dirty="0"/>
              <a:t>フレキシブルプリント回路基板</a:t>
            </a:r>
            <a:r>
              <a:rPr lang="en-US" altLang="ja-JP" b="0" dirty="0"/>
              <a:t>』</a:t>
            </a:r>
            <a:r>
              <a:rPr lang="ja-JP" altLang="en-US" b="0" dirty="0"/>
              <a:t>や</a:t>
            </a:r>
            <a:r>
              <a:rPr lang="en-US" altLang="ja-JP" b="0" dirty="0"/>
              <a:t>『</a:t>
            </a:r>
            <a:r>
              <a:rPr lang="ja-JP" altLang="en-US" b="0" dirty="0"/>
              <a:t>フレキシブルプリント配線板</a:t>
            </a:r>
            <a:r>
              <a:rPr lang="en-US" altLang="ja-JP" b="0" dirty="0"/>
              <a:t>』</a:t>
            </a:r>
            <a:r>
              <a:rPr lang="ja-JP" altLang="en-US" b="0" dirty="0"/>
              <a:t>と呼ばれ、絶縁性を持った薄く柔らかいベースフィルム（ポリイミド等）と銅箔等の導電性金属を貼り合わせた基材に電気回路を形成した基板を指します</a:t>
            </a:r>
            <a:r>
              <a:rPr lang="ja-JP" altLang="en-US" b="0" dirty="0" smtClean="0"/>
              <a:t>。</a:t>
            </a:r>
            <a:endParaRPr lang="en-US" altLang="ja-JP" b="0" dirty="0" smtClean="0"/>
          </a:p>
          <a:p>
            <a:r>
              <a:rPr lang="ja-JP" altLang="en-US" dirty="0"/>
              <a:t>極めて薄く、自在に曲げることができる</a:t>
            </a:r>
            <a:r>
              <a:rPr lang="ja-JP" altLang="en-US" dirty="0" smtClean="0"/>
              <a:t>ため</a:t>
            </a:r>
            <a:r>
              <a:rPr lang="ja-JP" altLang="en-US" b="0" dirty="0"/>
              <a:t>電子機器内でのわずかな隙間や立体的な</a:t>
            </a:r>
            <a:r>
              <a:rPr lang="ja-JP" altLang="en-US" b="0" dirty="0" smtClean="0"/>
              <a:t>配置が可能</a:t>
            </a:r>
            <a:endParaRPr kumimoji="1" lang="ja-JP" altLang="en-US" dirty="0"/>
          </a:p>
        </p:txBody>
      </p:sp>
      <p:pic>
        <p:nvPicPr>
          <p:cNvPr id="6" name="図 5"/>
          <p:cNvPicPr>
            <a:picLocks noChangeAspect="1"/>
          </p:cNvPicPr>
          <p:nvPr/>
        </p:nvPicPr>
        <p:blipFill>
          <a:blip r:embed="rId2"/>
          <a:stretch>
            <a:fillRect/>
          </a:stretch>
        </p:blipFill>
        <p:spPr>
          <a:xfrm>
            <a:off x="3115364" y="2900475"/>
            <a:ext cx="3245679" cy="3957525"/>
          </a:xfrm>
          <a:prstGeom prst="rect">
            <a:avLst/>
          </a:prstGeom>
        </p:spPr>
      </p:pic>
      <p:sp>
        <p:nvSpPr>
          <p:cNvPr id="7" name="テキスト ボックス 6"/>
          <p:cNvSpPr txBox="1"/>
          <p:nvPr/>
        </p:nvSpPr>
        <p:spPr>
          <a:xfrm>
            <a:off x="6361043" y="5126132"/>
            <a:ext cx="1346844" cy="369332"/>
          </a:xfrm>
          <a:prstGeom prst="rect">
            <a:avLst/>
          </a:prstGeom>
          <a:noFill/>
        </p:spPr>
        <p:txBody>
          <a:bodyPr wrap="none" rtlCol="0">
            <a:spAutoFit/>
          </a:bodyPr>
          <a:lstStyle/>
          <a:p>
            <a:r>
              <a:rPr kumimoji="1" lang="ja-JP" altLang="en-US" dirty="0" smtClean="0"/>
              <a:t>すっきり！</a:t>
            </a:r>
            <a:endParaRPr kumimoji="1" lang="ja-JP" altLang="en-US" dirty="0"/>
          </a:p>
        </p:txBody>
      </p:sp>
    </p:spTree>
    <p:extLst>
      <p:ext uri="{BB962C8B-B14F-4D97-AF65-F5344CB8AC3E}">
        <p14:creationId xmlns:p14="http://schemas.microsoft.com/office/powerpoint/2010/main" val="524977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a:t>
            </a:r>
            <a:r>
              <a:rPr kumimoji="1" lang="en-US" altLang="ja-JP" dirty="0" smtClean="0"/>
              <a:t>:</a:t>
            </a:r>
            <a:r>
              <a:rPr kumimoji="1" lang="ja-JP" altLang="en-US" dirty="0" smtClean="0"/>
              <a:t>テスラモデル</a:t>
            </a:r>
            <a:r>
              <a:rPr kumimoji="1" lang="en-US" altLang="ja-JP" dirty="0" smtClean="0"/>
              <a:t>S</a:t>
            </a:r>
            <a:r>
              <a:rPr kumimoji="1" lang="ja-JP" altLang="en-US" dirty="0" smtClean="0"/>
              <a:t>バッテリパック</a:t>
            </a:r>
            <a:endParaRPr kumimoji="1" lang="ja-JP" altLang="en-US" dirty="0"/>
          </a:p>
        </p:txBody>
      </p:sp>
      <p:sp>
        <p:nvSpPr>
          <p:cNvPr id="4" name="正方形/長方形 3"/>
          <p:cNvSpPr/>
          <p:nvPr/>
        </p:nvSpPr>
        <p:spPr>
          <a:xfrm>
            <a:off x="1927337" y="5796498"/>
            <a:ext cx="5171609" cy="369332"/>
          </a:xfrm>
          <a:prstGeom prst="rect">
            <a:avLst/>
          </a:prstGeom>
        </p:spPr>
        <p:txBody>
          <a:bodyPr wrap="none">
            <a:spAutoFit/>
          </a:bodyPr>
          <a:lstStyle/>
          <a:p>
            <a:r>
              <a:rPr lang="ja-JP" altLang="en-US" b="0" dirty="0" smtClean="0">
                <a:solidFill>
                  <a:srgbClr val="000000"/>
                </a:solidFill>
                <a:latin typeface="Noto Sans JP"/>
              </a:rPr>
              <a:t>テスラモデル</a:t>
            </a:r>
            <a:r>
              <a:rPr lang="en-US" altLang="ja-JP" b="0" dirty="0" smtClean="0">
                <a:solidFill>
                  <a:srgbClr val="000000"/>
                </a:solidFill>
                <a:latin typeface="Noto Sans JP"/>
              </a:rPr>
              <a:t>S</a:t>
            </a:r>
            <a:r>
              <a:rPr lang="ja-JP" altLang="en-US" b="0" dirty="0" smtClean="0">
                <a:solidFill>
                  <a:srgbClr val="000000"/>
                </a:solidFill>
                <a:latin typeface="Noto Sans JP"/>
              </a:rPr>
              <a:t>がパナソニック製円筒型セル採用</a:t>
            </a:r>
            <a:endParaRPr lang="ja-JP" altLang="en-US" dirty="0"/>
          </a:p>
        </p:txBody>
      </p:sp>
      <p:pic>
        <p:nvPicPr>
          <p:cNvPr id="5" name="Picture 22" descr="https://skie.net/files.wizkid057.com/teslapack/2014-08-19%2019.10.42-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03" y="1094131"/>
            <a:ext cx="7943278" cy="446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009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a:t>電池セルの種類</a:t>
            </a:r>
            <a:r>
              <a:rPr kumimoji="1" lang="en-US" altLang="ja-JP" sz="3200" dirty="0"/>
              <a:t>:</a:t>
            </a:r>
            <a:r>
              <a:rPr kumimoji="1" lang="ja-JP" altLang="en-US" sz="3200" dirty="0" smtClean="0"/>
              <a:t>ラミネート型</a:t>
            </a:r>
            <a:r>
              <a:rPr kumimoji="1" lang="en-US" altLang="ja-JP" sz="3200" dirty="0" smtClean="0"/>
              <a:t>(</a:t>
            </a:r>
            <a:r>
              <a:rPr kumimoji="1" lang="ja-JP" altLang="en-US" sz="3200" dirty="0" smtClean="0"/>
              <a:t>パウチセル</a:t>
            </a:r>
            <a:r>
              <a:rPr kumimoji="1" lang="en-US" altLang="ja-JP" sz="3200" dirty="0" smtClean="0"/>
              <a:t>)</a:t>
            </a:r>
            <a:endParaRPr kumimoji="1" lang="ja-JP" altLang="en-US" sz="3200" dirty="0"/>
          </a:p>
        </p:txBody>
      </p:sp>
      <p:pic>
        <p:nvPicPr>
          <p:cNvPr id="31746" name="Picture 2" descr="https://www.trumpf.com/filestorage/TRUMPF_Master/_processed_/4/b/csm_TRUMPF-autotmoive-battery-cell-pouchcell_cac19f330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98139" y="3980273"/>
            <a:ext cx="3169561" cy="277484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871" y="1000279"/>
            <a:ext cx="4008123" cy="267208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42240" y="1245196"/>
            <a:ext cx="4572000" cy="923330"/>
          </a:xfrm>
          <a:prstGeom prst="rect">
            <a:avLst/>
          </a:prstGeom>
        </p:spPr>
        <p:txBody>
          <a:bodyPr>
            <a:spAutoFit/>
          </a:bodyPr>
          <a:lstStyle/>
          <a:p>
            <a:r>
              <a:rPr lang="ja-JP" altLang="en-US" b="0" dirty="0">
                <a:latin typeface="Frutiger-Light"/>
              </a:rPr>
              <a:t>比較して製造が比較的簡単ですが、安全に動作させるためにはモジュールレベルではるかに多くの作業が必要です。</a:t>
            </a:r>
            <a:endParaRPr lang="ja-JP" altLang="en-US" dirty="0"/>
          </a:p>
        </p:txBody>
      </p:sp>
      <p:sp>
        <p:nvSpPr>
          <p:cNvPr id="5" name="正方形/長方形 4"/>
          <p:cNvSpPr/>
          <p:nvPr/>
        </p:nvSpPr>
        <p:spPr>
          <a:xfrm>
            <a:off x="206931" y="2226190"/>
            <a:ext cx="3647152" cy="369332"/>
          </a:xfrm>
          <a:prstGeom prst="rect">
            <a:avLst/>
          </a:prstGeom>
        </p:spPr>
        <p:txBody>
          <a:bodyPr wrap="none">
            <a:spAutoFit/>
          </a:bodyPr>
          <a:lstStyle/>
          <a:p>
            <a:r>
              <a:rPr lang="ja-JP" altLang="en-US" b="0" dirty="0" smtClean="0">
                <a:ea typeface="Meiryo" panose="020B0604030504040204" pitchFamily="50" charset="-128"/>
              </a:rPr>
              <a:t>サプライヤーは日立マクセルなど</a:t>
            </a:r>
            <a:endParaRPr lang="ja-JP" altLang="en-US" dirty="0"/>
          </a:p>
        </p:txBody>
      </p:sp>
      <p:pic>
        <p:nvPicPr>
          <p:cNvPr id="31750" name="Picture 6" descr="写真12日立マクセルのラミネート型Liイオン電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2737006"/>
            <a:ext cx="3907702" cy="278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81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各バッテリータイプの比較</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63896838"/>
              </p:ext>
            </p:extLst>
          </p:nvPr>
        </p:nvGraphicFramePr>
        <p:xfrm>
          <a:off x="0" y="2185035"/>
          <a:ext cx="8879838" cy="1676400"/>
        </p:xfrm>
        <a:graphic>
          <a:graphicData uri="http://schemas.openxmlformats.org/drawingml/2006/table">
            <a:tbl>
              <a:tblPr/>
              <a:tblGrid>
                <a:gridCol w="1479973">
                  <a:extLst>
                    <a:ext uri="{9D8B030D-6E8A-4147-A177-3AD203B41FA5}">
                      <a16:colId xmlns:a16="http://schemas.microsoft.com/office/drawing/2014/main" val="1679147976"/>
                    </a:ext>
                  </a:extLst>
                </a:gridCol>
                <a:gridCol w="1479973">
                  <a:extLst>
                    <a:ext uri="{9D8B030D-6E8A-4147-A177-3AD203B41FA5}">
                      <a16:colId xmlns:a16="http://schemas.microsoft.com/office/drawing/2014/main" val="2301430286"/>
                    </a:ext>
                  </a:extLst>
                </a:gridCol>
                <a:gridCol w="1479973">
                  <a:extLst>
                    <a:ext uri="{9D8B030D-6E8A-4147-A177-3AD203B41FA5}">
                      <a16:colId xmlns:a16="http://schemas.microsoft.com/office/drawing/2014/main" val="4134792218"/>
                    </a:ext>
                  </a:extLst>
                </a:gridCol>
                <a:gridCol w="1479973">
                  <a:extLst>
                    <a:ext uri="{9D8B030D-6E8A-4147-A177-3AD203B41FA5}">
                      <a16:colId xmlns:a16="http://schemas.microsoft.com/office/drawing/2014/main" val="2351542184"/>
                    </a:ext>
                  </a:extLst>
                </a:gridCol>
                <a:gridCol w="1479973">
                  <a:extLst>
                    <a:ext uri="{9D8B030D-6E8A-4147-A177-3AD203B41FA5}">
                      <a16:colId xmlns:a16="http://schemas.microsoft.com/office/drawing/2014/main" val="179275937"/>
                    </a:ext>
                  </a:extLst>
                </a:gridCol>
                <a:gridCol w="1479973">
                  <a:extLst>
                    <a:ext uri="{9D8B030D-6E8A-4147-A177-3AD203B41FA5}">
                      <a16:colId xmlns:a16="http://schemas.microsoft.com/office/drawing/2014/main" val="3806083615"/>
                    </a:ext>
                  </a:extLst>
                </a:gridCol>
              </a:tblGrid>
              <a:tr h="0">
                <a:tc>
                  <a:txBody>
                    <a:bodyPr/>
                    <a:lstStyle/>
                    <a:p>
                      <a:r>
                        <a:rPr lang="ja-JP" altLang="en-US">
                          <a:effectLst/>
                        </a:rPr>
                        <a:t>名称</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価格</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サイズ</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頑丈さ</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パワー</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採用例</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769397741"/>
                  </a:ext>
                </a:extLst>
              </a:tr>
              <a:tr h="0">
                <a:tc>
                  <a:txBody>
                    <a:bodyPr/>
                    <a:lstStyle/>
                    <a:p>
                      <a:r>
                        <a:rPr lang="ja-JP" altLang="en-US">
                          <a:effectLst/>
                        </a:rPr>
                        <a:t>円筒形</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安い</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でかい</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並</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並</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テスラ</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946268843"/>
                  </a:ext>
                </a:extLst>
              </a:tr>
              <a:tr h="0">
                <a:tc>
                  <a:txBody>
                    <a:bodyPr/>
                    <a:lstStyle/>
                    <a:p>
                      <a:r>
                        <a:rPr lang="ja-JP" altLang="en-US">
                          <a:effectLst/>
                        </a:rPr>
                        <a:t>角型</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高い</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並</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dirty="0">
                          <a:effectLst/>
                        </a:rPr>
                        <a:t>最強</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並</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トヨタ　プリウス</a:t>
                      </a:r>
                      <a:r>
                        <a:rPr lang="en-US" altLang="ja-JP">
                          <a:effectLst/>
                        </a:rPr>
                        <a:t>PHV</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3243740789"/>
                  </a:ext>
                </a:extLst>
              </a:tr>
              <a:tr h="0">
                <a:tc>
                  <a:txBody>
                    <a:bodyPr/>
                    <a:lstStyle/>
                    <a:p>
                      <a:r>
                        <a:rPr lang="ja-JP" altLang="en-US">
                          <a:effectLst/>
                        </a:rPr>
                        <a:t>ラミネート型</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並</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極薄</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最弱</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a:effectLst/>
                        </a:rPr>
                        <a:t>最強</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tc>
                  <a:txBody>
                    <a:bodyPr/>
                    <a:lstStyle/>
                    <a:p>
                      <a:r>
                        <a:rPr lang="ja-JP" altLang="en-US" dirty="0">
                          <a:effectLst/>
                        </a:rPr>
                        <a:t>日産 リーフ</a:t>
                      </a:r>
                    </a:p>
                  </a:txBody>
                  <a:tcPr marL="38100" marR="38100" marT="38100" marB="38100" anchor="ctr">
                    <a:lnL w="7620" cap="flat" cmpd="sng" algn="ctr">
                      <a:solidFill>
                        <a:srgbClr val="999999"/>
                      </a:solidFill>
                      <a:prstDash val="solid"/>
                      <a:round/>
                      <a:headEnd type="none" w="med" len="med"/>
                      <a:tailEnd type="none" w="med" len="med"/>
                    </a:lnL>
                    <a:lnR w="7620" cap="flat" cmpd="sng" algn="ctr">
                      <a:solidFill>
                        <a:srgbClr val="999999"/>
                      </a:solidFill>
                      <a:prstDash val="solid"/>
                      <a:round/>
                      <a:headEnd type="none" w="med" len="med"/>
                      <a:tailEnd type="none" w="med" len="med"/>
                    </a:lnR>
                    <a:lnT w="7620" cap="flat" cmpd="sng" algn="ctr">
                      <a:solidFill>
                        <a:srgbClr val="999999"/>
                      </a:solidFill>
                      <a:prstDash val="solid"/>
                      <a:round/>
                      <a:headEnd type="none" w="med" len="med"/>
                      <a:tailEnd type="none" w="med" len="med"/>
                    </a:lnT>
                    <a:lnB w="762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2418310509"/>
                  </a:ext>
                </a:extLst>
              </a:tr>
            </a:tbl>
          </a:graphicData>
        </a:graphic>
      </p:graphicFrame>
    </p:spTree>
    <p:extLst>
      <p:ext uri="{BB962C8B-B14F-4D97-AF65-F5344CB8AC3E}">
        <p14:creationId xmlns:p14="http://schemas.microsoft.com/office/powerpoint/2010/main" val="1904622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主な車載</a:t>
            </a:r>
            <a:r>
              <a:rPr kumimoji="1" lang="en-US" altLang="ja-JP" dirty="0" smtClean="0"/>
              <a:t>FPC</a:t>
            </a:r>
            <a:r>
              <a:rPr kumimoji="1" lang="ja-JP" altLang="en-US" dirty="0" smtClean="0"/>
              <a:t> </a:t>
            </a:r>
            <a:r>
              <a:rPr kumimoji="1" lang="en-US" altLang="ja-JP" dirty="0" smtClean="0"/>
              <a:t>Player</a:t>
            </a:r>
            <a:endParaRPr kumimoji="1" lang="ja-JP" altLang="en-US" dirty="0"/>
          </a:p>
        </p:txBody>
      </p:sp>
      <p:sp>
        <p:nvSpPr>
          <p:cNvPr id="3" name="コンテンツ プレースホルダー 2"/>
          <p:cNvSpPr>
            <a:spLocks noGrp="1"/>
          </p:cNvSpPr>
          <p:nvPr>
            <p:ph idx="1"/>
          </p:nvPr>
        </p:nvSpPr>
        <p:spPr>
          <a:xfrm>
            <a:off x="431800" y="1827312"/>
            <a:ext cx="8280400" cy="4686792"/>
          </a:xfrm>
        </p:spPr>
        <p:txBody>
          <a:bodyPr/>
          <a:lstStyle/>
          <a:p>
            <a:r>
              <a:rPr kumimoji="1" lang="ja-JP" altLang="en-US" dirty="0" smtClean="0"/>
              <a:t>日本メクトロン</a:t>
            </a:r>
            <a:endParaRPr kumimoji="1" lang="en-US" altLang="ja-JP" dirty="0" smtClean="0"/>
          </a:p>
          <a:p>
            <a:r>
              <a:rPr kumimoji="1" lang="ja-JP" altLang="en-US" dirty="0" smtClean="0"/>
              <a:t>日本</a:t>
            </a:r>
            <a:r>
              <a:rPr kumimoji="1" lang="ja-JP" altLang="en-US" dirty="0"/>
              <a:t>メルセン</a:t>
            </a:r>
            <a:endParaRPr kumimoji="1" lang="en-US" altLang="ja-JP" dirty="0" smtClean="0"/>
          </a:p>
          <a:p>
            <a:r>
              <a:rPr kumimoji="1" lang="ja-JP" altLang="en-US" dirty="0" smtClean="0"/>
              <a:t>住友電工</a:t>
            </a:r>
            <a:endParaRPr kumimoji="1" lang="en-US" altLang="ja-JP" dirty="0" smtClean="0"/>
          </a:p>
          <a:p>
            <a:r>
              <a:rPr kumimoji="1" lang="ja-JP" altLang="en-US" dirty="0" smtClean="0"/>
              <a:t>山下マテリアル</a:t>
            </a:r>
            <a:endParaRPr kumimoji="1" lang="en-US" altLang="ja-JP" dirty="0" smtClean="0"/>
          </a:p>
          <a:p>
            <a:r>
              <a:rPr kumimoji="1" lang="en-US" altLang="ja-JP" dirty="0" smtClean="0"/>
              <a:t>NOK</a:t>
            </a:r>
          </a:p>
          <a:p>
            <a:r>
              <a:rPr kumimoji="1" lang="en-US" altLang="ja-JP" dirty="0" smtClean="0"/>
              <a:t>YAZAKI</a:t>
            </a:r>
          </a:p>
          <a:p>
            <a:r>
              <a:rPr kumimoji="1" lang="ja-JP" altLang="en-US" dirty="0" smtClean="0"/>
              <a:t>　　　</a:t>
            </a:r>
            <a:r>
              <a:rPr kumimoji="1" lang="en-US" altLang="ja-JP" dirty="0" err="1" smtClean="0"/>
              <a:t>etc</a:t>
            </a:r>
            <a:r>
              <a:rPr kumimoji="1" lang="ja-JP" altLang="en-US" dirty="0" smtClean="0"/>
              <a:t>･･･</a:t>
            </a:r>
            <a:endParaRPr kumimoji="1" lang="en-US" altLang="ja-JP" dirty="0" smtClean="0"/>
          </a:p>
        </p:txBody>
      </p:sp>
      <p:pic>
        <p:nvPicPr>
          <p:cNvPr id="33794" name="Picture 2" descr="写真11　内部接続にFPCを用いた車載2次電池モジュールのモックアップ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280" y="3680460"/>
            <a:ext cx="4236720" cy="317754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4"/>
          <a:stretch>
            <a:fillRect/>
          </a:stretch>
        </p:blipFill>
        <p:spPr>
          <a:xfrm>
            <a:off x="5609864" y="1268413"/>
            <a:ext cx="2588303" cy="2226154"/>
          </a:xfrm>
          <a:prstGeom prst="rect">
            <a:avLst/>
          </a:prstGeom>
        </p:spPr>
      </p:pic>
    </p:spTree>
    <p:extLst>
      <p:ext uri="{BB962C8B-B14F-4D97-AF65-F5344CB8AC3E}">
        <p14:creationId xmlns:p14="http://schemas.microsoft.com/office/powerpoint/2010/main" val="1107968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52450"/>
            <a:ext cx="7543800" cy="1004888"/>
          </a:xfrm>
        </p:spPr>
        <p:txBody>
          <a:bodyPr/>
          <a:lstStyle/>
          <a:p>
            <a:pPr eaLnBrk="1" hangingPunct="1"/>
            <a:r>
              <a:rPr lang="en-US" altLang="ja-JP" sz="3500" dirty="0" smtClean="0">
                <a:solidFill>
                  <a:srgbClr val="0033CC"/>
                </a:solidFill>
              </a:rPr>
              <a:t>FPC</a:t>
            </a:r>
            <a:r>
              <a:rPr lang="ja-JP" altLang="en-US" sz="3500" dirty="0" smtClean="0">
                <a:solidFill>
                  <a:srgbClr val="0033CC"/>
                </a:solidFill>
              </a:rPr>
              <a:t>の製造工程</a:t>
            </a:r>
            <a:endParaRPr lang="en-US" altLang="zh-CN" sz="3500" dirty="0" smtClean="0">
              <a:solidFill>
                <a:srgbClr val="0033CC"/>
              </a:solidFill>
            </a:endParaRPr>
          </a:p>
        </p:txBody>
      </p:sp>
      <p:grpSp>
        <p:nvGrpSpPr>
          <p:cNvPr id="4099" name="Group 163"/>
          <p:cNvGrpSpPr>
            <a:grpSpLocks/>
          </p:cNvGrpSpPr>
          <p:nvPr/>
        </p:nvGrpSpPr>
        <p:grpSpPr bwMode="auto">
          <a:xfrm>
            <a:off x="554038" y="1844675"/>
            <a:ext cx="8064500" cy="4537075"/>
            <a:chOff x="507" y="1353"/>
            <a:chExt cx="4641" cy="2304"/>
          </a:xfrm>
        </p:grpSpPr>
        <p:pic>
          <p:nvPicPr>
            <p:cNvPr id="4100" name="Picture 120" descr="书（第八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 y="1354"/>
              <a:ext cx="482"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21" descr="书（第八页）"/>
            <p:cNvPicPr>
              <a:picLocks noChangeAspect="1" noChangeArrowheads="1"/>
            </p:cNvPicPr>
            <p:nvPr/>
          </p:nvPicPr>
          <p:blipFill>
            <a:blip r:embed="rId3">
              <a:extLst>
                <a:ext uri="{28A0092B-C50C-407E-A947-70E740481C1C}">
                  <a14:useLocalDpi xmlns:a14="http://schemas.microsoft.com/office/drawing/2010/main" val="0"/>
                </a:ext>
              </a:extLst>
            </a:blip>
            <a:srcRect l="-1199" t="2942" b="54279"/>
            <a:stretch>
              <a:fillRect/>
            </a:stretch>
          </p:blipFill>
          <p:spPr bwMode="auto">
            <a:xfrm>
              <a:off x="1202" y="1370"/>
              <a:ext cx="522"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2" descr="书（第八页）"/>
            <p:cNvPicPr>
              <a:picLocks noChangeAspect="1" noChangeArrowheads="1"/>
            </p:cNvPicPr>
            <p:nvPr/>
          </p:nvPicPr>
          <p:blipFill>
            <a:blip r:embed="rId4">
              <a:extLst>
                <a:ext uri="{28A0092B-C50C-407E-A947-70E740481C1C}">
                  <a14:useLocalDpi xmlns:a14="http://schemas.microsoft.com/office/drawing/2010/main" val="0"/>
                </a:ext>
              </a:extLst>
            </a:blip>
            <a:srcRect l="-1199" b="58511"/>
            <a:stretch>
              <a:fillRect/>
            </a:stretch>
          </p:blipFill>
          <p:spPr bwMode="auto">
            <a:xfrm>
              <a:off x="1882" y="1370"/>
              <a:ext cx="522"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23" descr="书（第八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 y="1362"/>
              <a:ext cx="504"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4" descr="书（第八页）"/>
            <p:cNvPicPr>
              <a:picLocks noChangeAspect="1" noChangeArrowheads="1"/>
            </p:cNvPicPr>
            <p:nvPr/>
          </p:nvPicPr>
          <p:blipFill>
            <a:blip r:embed="rId4">
              <a:extLst>
                <a:ext uri="{28A0092B-C50C-407E-A947-70E740481C1C}">
                  <a14:useLocalDpi xmlns:a14="http://schemas.microsoft.com/office/drawing/2010/main" val="0"/>
                </a:ext>
              </a:extLst>
            </a:blip>
            <a:srcRect l="-1199" b="58511"/>
            <a:stretch>
              <a:fillRect/>
            </a:stretch>
          </p:blipFill>
          <p:spPr bwMode="auto">
            <a:xfrm>
              <a:off x="3265" y="1353"/>
              <a:ext cx="532"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5" descr="书（第八页）"/>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8" y="1354"/>
              <a:ext cx="522"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26" descr="书（第八页）"/>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5" y="1354"/>
              <a:ext cx="56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7" descr="书（第八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3" y="3097"/>
              <a:ext cx="522"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8" descr="书（第八页）"/>
            <p:cNvPicPr>
              <a:picLocks noChangeAspect="1" noChangeArrowheads="1"/>
            </p:cNvPicPr>
            <p:nvPr/>
          </p:nvPicPr>
          <p:blipFill>
            <a:blip r:embed="rId9">
              <a:extLst>
                <a:ext uri="{28A0092B-C50C-407E-A947-70E740481C1C}">
                  <a14:useLocalDpi xmlns:a14="http://schemas.microsoft.com/office/drawing/2010/main" val="0"/>
                </a:ext>
              </a:extLst>
            </a:blip>
            <a:srcRect t="16754" r="-787" b="45549"/>
            <a:stretch>
              <a:fillRect/>
            </a:stretch>
          </p:blipFill>
          <p:spPr bwMode="auto">
            <a:xfrm>
              <a:off x="3930" y="3108"/>
              <a:ext cx="56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29" descr="书（第八页）"/>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0" y="3085"/>
              <a:ext cx="522"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30" descr="书（第八页）"/>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1" y="3100"/>
              <a:ext cx="560"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31" descr="书（第八页）"/>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81" y="3074"/>
              <a:ext cx="562"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32" descr="书（第八页）"/>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90" y="3093"/>
              <a:ext cx="563"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33" descr="书（第八页）"/>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 y="3097"/>
              <a:ext cx="563"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34" descr="书（第八页）"/>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1" y="2398"/>
              <a:ext cx="563"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35" descr="书（第八页）"/>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29" y="2076"/>
              <a:ext cx="50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 name="AutoShape 136"/>
            <p:cNvSpPr>
              <a:spLocks noChangeArrowheads="1"/>
            </p:cNvSpPr>
            <p:nvPr/>
          </p:nvSpPr>
          <p:spPr bwMode="auto">
            <a:xfrm>
              <a:off x="1066" y="1530"/>
              <a:ext cx="121" cy="157"/>
            </a:xfrm>
            <a:custGeom>
              <a:avLst/>
              <a:gdLst>
                <a:gd name="T0" fmla="*/ 1 w 21600"/>
                <a:gd name="T1" fmla="*/ 0 h 21600"/>
                <a:gd name="T2" fmla="*/ 0 w 21600"/>
                <a:gd name="T3" fmla="*/ 1 h 21600"/>
                <a:gd name="T4" fmla="*/ 1 w 21600"/>
                <a:gd name="T5" fmla="*/ 1 h 21600"/>
                <a:gd name="T6" fmla="*/ 1 w 21600"/>
                <a:gd name="T7" fmla="*/ 1 h 21600"/>
                <a:gd name="T8" fmla="*/ 17694720 60000 65536"/>
                <a:gd name="T9" fmla="*/ 11796480 60000 65536"/>
                <a:gd name="T10" fmla="*/ 5898240 60000 65536"/>
                <a:gd name="T11" fmla="*/ 0 60000 65536"/>
                <a:gd name="T12" fmla="*/ 3392 w 21600"/>
                <a:gd name="T13" fmla="*/ 5366 h 21600"/>
                <a:gd name="T14" fmla="*/ 18922 w 21600"/>
                <a:gd name="T15" fmla="*/ 1623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chemeClr val="tx1"/>
              </a:solidFill>
              <a:miter lim="800000"/>
              <a:headEnd/>
              <a:tailE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17" name="AutoShape 137"/>
            <p:cNvSpPr>
              <a:spLocks noChangeArrowheads="1"/>
            </p:cNvSpPr>
            <p:nvPr/>
          </p:nvSpPr>
          <p:spPr bwMode="auto">
            <a:xfrm>
              <a:off x="1746" y="1519"/>
              <a:ext cx="121" cy="141"/>
            </a:xfrm>
            <a:custGeom>
              <a:avLst/>
              <a:gdLst>
                <a:gd name="T0" fmla="*/ 1 w 21600"/>
                <a:gd name="T1" fmla="*/ 0 h 21600"/>
                <a:gd name="T2" fmla="*/ 0 w 21600"/>
                <a:gd name="T3" fmla="*/ 0 h 21600"/>
                <a:gd name="T4" fmla="*/ 1 w 21600"/>
                <a:gd name="T5" fmla="*/ 1 h 21600"/>
                <a:gd name="T6" fmla="*/ 1 w 21600"/>
                <a:gd name="T7" fmla="*/ 0 h 21600"/>
                <a:gd name="T8" fmla="*/ 17694720 60000 65536"/>
                <a:gd name="T9" fmla="*/ 11796480 60000 65536"/>
                <a:gd name="T10" fmla="*/ 5898240 60000 65536"/>
                <a:gd name="T11" fmla="*/ 0 60000 65536"/>
                <a:gd name="T12" fmla="*/ 3392 w 21600"/>
                <a:gd name="T13" fmla="*/ 5362 h 21600"/>
                <a:gd name="T14" fmla="*/ 18922 w 21600"/>
                <a:gd name="T15" fmla="*/ 162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chemeClr val="tx1"/>
              </a:solidFill>
              <a:miter lim="800000"/>
              <a:headEnd/>
              <a:tailE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18" name="AutoShape 138"/>
            <p:cNvSpPr>
              <a:spLocks noChangeArrowheads="1"/>
            </p:cNvSpPr>
            <p:nvPr/>
          </p:nvSpPr>
          <p:spPr bwMode="auto">
            <a:xfrm>
              <a:off x="2426" y="1519"/>
              <a:ext cx="136" cy="141"/>
            </a:xfrm>
            <a:custGeom>
              <a:avLst/>
              <a:gdLst>
                <a:gd name="T0" fmla="*/ 1 w 21600"/>
                <a:gd name="T1" fmla="*/ 0 h 21600"/>
                <a:gd name="T2" fmla="*/ 0 w 21600"/>
                <a:gd name="T3" fmla="*/ 0 h 21600"/>
                <a:gd name="T4" fmla="*/ 1 w 21600"/>
                <a:gd name="T5" fmla="*/ 1 h 21600"/>
                <a:gd name="T6" fmla="*/ 1 w 21600"/>
                <a:gd name="T7" fmla="*/ 0 h 21600"/>
                <a:gd name="T8" fmla="*/ 17694720 60000 65536"/>
                <a:gd name="T9" fmla="*/ 11796480 60000 65536"/>
                <a:gd name="T10" fmla="*/ 5898240 60000 65536"/>
                <a:gd name="T11" fmla="*/ 0 60000 65536"/>
                <a:gd name="T12" fmla="*/ 3335 w 21600"/>
                <a:gd name="T13" fmla="*/ 5362 h 21600"/>
                <a:gd name="T14" fmla="*/ 18900 w 21600"/>
                <a:gd name="T15" fmla="*/ 162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chemeClr val="tx1"/>
              </a:solidFill>
              <a:miter lim="800000"/>
              <a:headEnd/>
              <a:tailE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19" name="AutoShape 139"/>
            <p:cNvSpPr>
              <a:spLocks noChangeArrowheads="1"/>
            </p:cNvSpPr>
            <p:nvPr/>
          </p:nvSpPr>
          <p:spPr bwMode="auto">
            <a:xfrm>
              <a:off x="2805" y="1851"/>
              <a:ext cx="98" cy="206"/>
            </a:xfrm>
            <a:prstGeom prst="upArrow">
              <a:avLst>
                <a:gd name="adj1" fmla="val 50000"/>
                <a:gd name="adj2" fmla="val 52551"/>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20" name="AutoShape 140"/>
            <p:cNvSpPr>
              <a:spLocks noChangeArrowheads="1"/>
            </p:cNvSpPr>
            <p:nvPr/>
          </p:nvSpPr>
          <p:spPr bwMode="auto">
            <a:xfrm>
              <a:off x="4480" y="3272"/>
              <a:ext cx="121" cy="123"/>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21" name="AutoShape 141"/>
            <p:cNvSpPr>
              <a:spLocks noChangeArrowheads="1"/>
            </p:cNvSpPr>
            <p:nvPr/>
          </p:nvSpPr>
          <p:spPr bwMode="auto">
            <a:xfrm>
              <a:off x="3809" y="3280"/>
              <a:ext cx="121" cy="122"/>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22" name="AutoShape 142"/>
            <p:cNvSpPr>
              <a:spLocks noChangeArrowheads="1"/>
            </p:cNvSpPr>
            <p:nvPr/>
          </p:nvSpPr>
          <p:spPr bwMode="auto">
            <a:xfrm>
              <a:off x="3144" y="3280"/>
              <a:ext cx="121" cy="122"/>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23" name="AutoShape 143"/>
            <p:cNvSpPr>
              <a:spLocks noChangeArrowheads="1"/>
            </p:cNvSpPr>
            <p:nvPr/>
          </p:nvSpPr>
          <p:spPr bwMode="auto">
            <a:xfrm>
              <a:off x="2436" y="3280"/>
              <a:ext cx="120" cy="122"/>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24" name="AutoShape 144"/>
            <p:cNvSpPr>
              <a:spLocks noChangeArrowheads="1"/>
            </p:cNvSpPr>
            <p:nvPr/>
          </p:nvSpPr>
          <p:spPr bwMode="auto">
            <a:xfrm>
              <a:off x="1753" y="3280"/>
              <a:ext cx="120" cy="122"/>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25" name="AutoShape 145"/>
            <p:cNvSpPr>
              <a:spLocks noChangeArrowheads="1"/>
            </p:cNvSpPr>
            <p:nvPr/>
          </p:nvSpPr>
          <p:spPr bwMode="auto">
            <a:xfrm>
              <a:off x="1070" y="3280"/>
              <a:ext cx="120" cy="122"/>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26" name="AutoShape 146"/>
            <p:cNvSpPr>
              <a:spLocks noChangeArrowheads="1"/>
            </p:cNvSpPr>
            <p:nvPr/>
          </p:nvSpPr>
          <p:spPr bwMode="auto">
            <a:xfrm>
              <a:off x="726" y="2902"/>
              <a:ext cx="80" cy="183"/>
            </a:xfrm>
            <a:prstGeom prst="upArrow">
              <a:avLst>
                <a:gd name="adj1" fmla="val 50000"/>
                <a:gd name="adj2" fmla="val 57188"/>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4127" name="Group 147"/>
            <p:cNvGrpSpPr>
              <a:grpSpLocks/>
            </p:cNvGrpSpPr>
            <p:nvPr/>
          </p:nvGrpSpPr>
          <p:grpSpPr bwMode="auto">
            <a:xfrm>
              <a:off x="1077" y="2608"/>
              <a:ext cx="1761" cy="489"/>
              <a:chOff x="873" y="2544"/>
              <a:chExt cx="2103" cy="384"/>
            </a:xfrm>
          </p:grpSpPr>
          <p:grpSp>
            <p:nvGrpSpPr>
              <p:cNvPr id="4137" name="Group 148"/>
              <p:cNvGrpSpPr>
                <a:grpSpLocks/>
              </p:cNvGrpSpPr>
              <p:nvPr/>
            </p:nvGrpSpPr>
            <p:grpSpPr bwMode="auto">
              <a:xfrm>
                <a:off x="1056" y="2592"/>
                <a:ext cx="1920" cy="336"/>
                <a:chOff x="1056" y="2592"/>
                <a:chExt cx="1920" cy="336"/>
              </a:xfrm>
            </p:grpSpPr>
            <p:sp>
              <p:nvSpPr>
                <p:cNvPr id="4139" name="Line 149"/>
                <p:cNvSpPr>
                  <a:spLocks noChangeShapeType="1"/>
                </p:cNvSpPr>
                <p:nvPr/>
              </p:nvSpPr>
              <p:spPr bwMode="auto">
                <a:xfrm>
                  <a:off x="2976" y="2592"/>
                  <a:ext cx="0" cy="3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4140" name="Line 150"/>
                <p:cNvSpPr>
                  <a:spLocks noChangeShapeType="1"/>
                </p:cNvSpPr>
                <p:nvPr/>
              </p:nvSpPr>
              <p:spPr bwMode="auto">
                <a:xfrm flipH="1">
                  <a:off x="1056" y="2592"/>
                  <a:ext cx="192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grpSp>
          <p:sp>
            <p:nvSpPr>
              <p:cNvPr id="4138" name="AutoShape 151"/>
              <p:cNvSpPr>
                <a:spLocks noChangeArrowheads="1"/>
              </p:cNvSpPr>
              <p:nvPr/>
            </p:nvSpPr>
            <p:spPr bwMode="auto">
              <a:xfrm>
                <a:off x="873" y="2544"/>
                <a:ext cx="192" cy="96"/>
              </a:xfrm>
              <a:prstGeom prst="left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4128" name="Group 152"/>
            <p:cNvGrpSpPr>
              <a:grpSpLocks/>
            </p:cNvGrpSpPr>
            <p:nvPr/>
          </p:nvGrpSpPr>
          <p:grpSpPr bwMode="auto">
            <a:xfrm>
              <a:off x="4806" y="1840"/>
              <a:ext cx="81" cy="1260"/>
              <a:chOff x="5328" y="1941"/>
              <a:chExt cx="96" cy="990"/>
            </a:xfrm>
          </p:grpSpPr>
          <p:sp>
            <p:nvSpPr>
              <p:cNvPr id="4135" name="Line 153"/>
              <p:cNvSpPr>
                <a:spLocks noChangeShapeType="1"/>
              </p:cNvSpPr>
              <p:nvPr/>
            </p:nvSpPr>
            <p:spPr bwMode="auto">
              <a:xfrm>
                <a:off x="5376" y="1941"/>
                <a:ext cx="0" cy="86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4136" name="AutoShape 154"/>
              <p:cNvSpPr>
                <a:spLocks noChangeArrowheads="1"/>
              </p:cNvSpPr>
              <p:nvPr/>
            </p:nvSpPr>
            <p:spPr bwMode="auto">
              <a:xfrm>
                <a:off x="5328" y="2787"/>
                <a:ext cx="96" cy="144"/>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4129" name="AutoShape 155"/>
            <p:cNvSpPr>
              <a:spLocks noChangeArrowheads="1"/>
            </p:cNvSpPr>
            <p:nvPr/>
          </p:nvSpPr>
          <p:spPr bwMode="auto">
            <a:xfrm>
              <a:off x="3134" y="1507"/>
              <a:ext cx="136" cy="141"/>
            </a:xfrm>
            <a:custGeom>
              <a:avLst/>
              <a:gdLst>
                <a:gd name="T0" fmla="*/ 1 w 21600"/>
                <a:gd name="T1" fmla="*/ 0 h 21600"/>
                <a:gd name="T2" fmla="*/ 0 w 21600"/>
                <a:gd name="T3" fmla="*/ 0 h 21600"/>
                <a:gd name="T4" fmla="*/ 1 w 21600"/>
                <a:gd name="T5" fmla="*/ 1 h 21600"/>
                <a:gd name="T6" fmla="*/ 1 w 21600"/>
                <a:gd name="T7" fmla="*/ 0 h 21600"/>
                <a:gd name="T8" fmla="*/ 17694720 60000 65536"/>
                <a:gd name="T9" fmla="*/ 11796480 60000 65536"/>
                <a:gd name="T10" fmla="*/ 5898240 60000 65536"/>
                <a:gd name="T11" fmla="*/ 0 60000 65536"/>
                <a:gd name="T12" fmla="*/ 3335 w 21600"/>
                <a:gd name="T13" fmla="*/ 5362 h 21600"/>
                <a:gd name="T14" fmla="*/ 18900 w 21600"/>
                <a:gd name="T15" fmla="*/ 162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chemeClr val="tx1"/>
              </a:solidFill>
              <a:miter lim="800000"/>
              <a:headEnd/>
              <a:tailE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30" name="AutoShape 156"/>
            <p:cNvSpPr>
              <a:spLocks noChangeArrowheads="1"/>
            </p:cNvSpPr>
            <p:nvPr/>
          </p:nvSpPr>
          <p:spPr bwMode="auto">
            <a:xfrm>
              <a:off x="3794" y="1519"/>
              <a:ext cx="136" cy="141"/>
            </a:xfrm>
            <a:custGeom>
              <a:avLst/>
              <a:gdLst>
                <a:gd name="T0" fmla="*/ 1 w 21600"/>
                <a:gd name="T1" fmla="*/ 0 h 21600"/>
                <a:gd name="T2" fmla="*/ 0 w 21600"/>
                <a:gd name="T3" fmla="*/ 0 h 21600"/>
                <a:gd name="T4" fmla="*/ 1 w 21600"/>
                <a:gd name="T5" fmla="*/ 1 h 21600"/>
                <a:gd name="T6" fmla="*/ 1 w 21600"/>
                <a:gd name="T7" fmla="*/ 0 h 21600"/>
                <a:gd name="T8" fmla="*/ 17694720 60000 65536"/>
                <a:gd name="T9" fmla="*/ 11796480 60000 65536"/>
                <a:gd name="T10" fmla="*/ 5898240 60000 65536"/>
                <a:gd name="T11" fmla="*/ 0 60000 65536"/>
                <a:gd name="T12" fmla="*/ 3335 w 21600"/>
                <a:gd name="T13" fmla="*/ 5362 h 21600"/>
                <a:gd name="T14" fmla="*/ 18900 w 21600"/>
                <a:gd name="T15" fmla="*/ 162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chemeClr val="tx1"/>
              </a:solidFill>
              <a:miter lim="800000"/>
              <a:headEnd/>
              <a:tailE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31" name="AutoShape 157"/>
            <p:cNvSpPr>
              <a:spLocks noChangeArrowheads="1"/>
            </p:cNvSpPr>
            <p:nvPr/>
          </p:nvSpPr>
          <p:spPr bwMode="auto">
            <a:xfrm>
              <a:off x="4460" y="1507"/>
              <a:ext cx="136" cy="141"/>
            </a:xfrm>
            <a:custGeom>
              <a:avLst/>
              <a:gdLst>
                <a:gd name="T0" fmla="*/ 1 w 21600"/>
                <a:gd name="T1" fmla="*/ 0 h 21600"/>
                <a:gd name="T2" fmla="*/ 0 w 21600"/>
                <a:gd name="T3" fmla="*/ 0 h 21600"/>
                <a:gd name="T4" fmla="*/ 1 w 21600"/>
                <a:gd name="T5" fmla="*/ 1 h 21600"/>
                <a:gd name="T6" fmla="*/ 1 w 21600"/>
                <a:gd name="T7" fmla="*/ 0 h 21600"/>
                <a:gd name="T8" fmla="*/ 17694720 60000 65536"/>
                <a:gd name="T9" fmla="*/ 11796480 60000 65536"/>
                <a:gd name="T10" fmla="*/ 5898240 60000 65536"/>
                <a:gd name="T11" fmla="*/ 0 60000 65536"/>
                <a:gd name="T12" fmla="*/ 3335 w 21600"/>
                <a:gd name="T13" fmla="*/ 5362 h 21600"/>
                <a:gd name="T14" fmla="*/ 18900 w 21600"/>
                <a:gd name="T15" fmla="*/ 1623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chemeClr val="tx1"/>
              </a:solidFill>
              <a:miter lim="800000"/>
              <a:headEnd/>
              <a:tailE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4132" name="Group 158"/>
            <p:cNvGrpSpPr>
              <a:grpSpLocks/>
            </p:cNvGrpSpPr>
            <p:nvPr/>
          </p:nvGrpSpPr>
          <p:grpSpPr bwMode="auto">
            <a:xfrm>
              <a:off x="2501" y="1629"/>
              <a:ext cx="121" cy="753"/>
              <a:chOff x="2574" y="1776"/>
              <a:chExt cx="144" cy="591"/>
            </a:xfrm>
          </p:grpSpPr>
          <p:sp>
            <p:nvSpPr>
              <p:cNvPr id="4133" name="AutoShape 159"/>
              <p:cNvSpPr>
                <a:spLocks noChangeArrowheads="1"/>
              </p:cNvSpPr>
              <p:nvPr/>
            </p:nvSpPr>
            <p:spPr bwMode="auto">
              <a:xfrm>
                <a:off x="2574" y="2256"/>
                <a:ext cx="144" cy="111"/>
              </a:xfrm>
              <a:custGeom>
                <a:avLst/>
                <a:gdLst>
                  <a:gd name="T0" fmla="*/ 1 w 21600"/>
                  <a:gd name="T1" fmla="*/ 0 h 21600"/>
                  <a:gd name="T2" fmla="*/ 0 w 21600"/>
                  <a:gd name="T3" fmla="*/ 0 h 21600"/>
                  <a:gd name="T4" fmla="*/ 1 w 21600"/>
                  <a:gd name="T5" fmla="*/ 1 h 21600"/>
                  <a:gd name="T6" fmla="*/ 1 w 21600"/>
                  <a:gd name="T7" fmla="*/ 0 h 21600"/>
                  <a:gd name="T8" fmla="*/ 17694720 60000 65536"/>
                  <a:gd name="T9" fmla="*/ 11796480 60000 65536"/>
                  <a:gd name="T10" fmla="*/ 5898240 60000 65536"/>
                  <a:gd name="T11" fmla="*/ 0 60000 65536"/>
                  <a:gd name="T12" fmla="*/ 3300 w 21600"/>
                  <a:gd name="T13" fmla="*/ 5449 h 21600"/>
                  <a:gd name="T14" fmla="*/ 18900 w 21600"/>
                  <a:gd name="T15" fmla="*/ 1615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chemeClr val="tx1"/>
                </a:solidFill>
                <a:miter lim="800000"/>
                <a:headEnd/>
                <a:tailEnd/>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134" name="Line 160"/>
              <p:cNvSpPr>
                <a:spLocks noChangeShapeType="1"/>
              </p:cNvSpPr>
              <p:nvPr/>
            </p:nvSpPr>
            <p:spPr bwMode="auto">
              <a:xfrm>
                <a:off x="2583" y="1776"/>
                <a:ext cx="0" cy="52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grpSp>
      </p:grpSp>
    </p:spTree>
    <p:extLst>
      <p:ext uri="{BB962C8B-B14F-4D97-AF65-F5344CB8AC3E}">
        <p14:creationId xmlns:p14="http://schemas.microsoft.com/office/powerpoint/2010/main" val="1811729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404813"/>
            <a:ext cx="7543800" cy="1008062"/>
          </a:xfrm>
        </p:spPr>
        <p:txBody>
          <a:bodyPr/>
          <a:lstStyle/>
          <a:p>
            <a:pPr eaLnBrk="1" hangingPunct="1"/>
            <a:r>
              <a:rPr lang="en-US" altLang="zh-CN" sz="3500" dirty="0" smtClean="0">
                <a:solidFill>
                  <a:srgbClr val="0033CC"/>
                </a:solidFill>
              </a:rPr>
              <a:t>Material </a:t>
            </a:r>
            <a:r>
              <a:rPr lang="en-US" altLang="zh-CN" sz="3500" dirty="0" smtClean="0">
                <a:solidFill>
                  <a:srgbClr val="0033CC"/>
                </a:solidFill>
              </a:rPr>
              <a:t>cutting &amp; CNC drilling</a:t>
            </a:r>
          </a:p>
        </p:txBody>
      </p:sp>
      <p:pic>
        <p:nvPicPr>
          <p:cNvPr id="5123" name="Picture 7" descr="DSC01454"/>
          <p:cNvPicPr>
            <a:picLocks noChangeAspect="1" noChangeArrowheads="1"/>
          </p:cNvPicPr>
          <p:nvPr/>
        </p:nvPicPr>
        <p:blipFill>
          <a:blip r:embed="rId2">
            <a:lum bright="32000"/>
            <a:extLst>
              <a:ext uri="{28A0092B-C50C-407E-A947-70E740481C1C}">
                <a14:useLocalDpi xmlns:a14="http://schemas.microsoft.com/office/drawing/2010/main" val="0"/>
              </a:ext>
            </a:extLst>
          </a:blip>
          <a:srcRect/>
          <a:stretch>
            <a:fillRect/>
          </a:stretch>
        </p:blipFill>
        <p:spPr bwMode="auto">
          <a:xfrm>
            <a:off x="3132138" y="1538288"/>
            <a:ext cx="2303462"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DSC01456"/>
          <p:cNvPicPr>
            <a:picLocks noChangeAspect="1" noChangeArrowheads="1"/>
          </p:cNvPicPr>
          <p:nvPr/>
        </p:nvPicPr>
        <p:blipFill>
          <a:blip r:embed="rId3">
            <a:lum bright="20000" contrast="14000"/>
            <a:extLst>
              <a:ext uri="{28A0092B-C50C-407E-A947-70E740481C1C}">
                <a14:useLocalDpi xmlns:a14="http://schemas.microsoft.com/office/drawing/2010/main" val="0"/>
              </a:ext>
            </a:extLst>
          </a:blip>
          <a:srcRect/>
          <a:stretch>
            <a:fillRect/>
          </a:stretch>
        </p:blipFill>
        <p:spPr bwMode="auto">
          <a:xfrm>
            <a:off x="539750" y="1539875"/>
            <a:ext cx="2376488"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9" descr="DSC01455"/>
          <p:cNvPicPr>
            <a:picLocks noChangeAspect="1" noChangeArrowheads="1"/>
          </p:cNvPicPr>
          <p:nvPr/>
        </p:nvPicPr>
        <p:blipFill>
          <a:blip r:embed="rId4">
            <a:lum bright="20000" contrast="18000"/>
            <a:extLst>
              <a:ext uri="{28A0092B-C50C-407E-A947-70E740481C1C}">
                <a14:useLocalDpi xmlns:a14="http://schemas.microsoft.com/office/drawing/2010/main" val="0"/>
              </a:ext>
            </a:extLst>
          </a:blip>
          <a:srcRect/>
          <a:stretch>
            <a:fillRect/>
          </a:stretch>
        </p:blipFill>
        <p:spPr bwMode="auto">
          <a:xfrm>
            <a:off x="5651500" y="1520825"/>
            <a:ext cx="22320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10"/>
          <p:cNvSpPr>
            <a:spLocks noChangeArrowheads="1"/>
          </p:cNvSpPr>
          <p:nvPr/>
        </p:nvSpPr>
        <p:spPr bwMode="auto">
          <a:xfrm>
            <a:off x="3563938" y="3478696"/>
            <a:ext cx="5329237" cy="160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ja-JP" altLang="en-US" sz="1800" b="0" dirty="0">
                <a:solidFill>
                  <a:srgbClr val="0033CC"/>
                </a:solidFill>
                <a:latin typeface="ＭＳ Ｐゴシック" panose="020B0600070205080204" pitchFamily="50" charset="-128"/>
                <a:ea typeface="ＭＳ Ｐゴシック" panose="020B0600070205080204" pitchFamily="50" charset="-128"/>
              </a:rPr>
              <a:t>素材カット ：基材、カバーレイ、スティフナー、接着剤などの素材を必要な寸法にカットします。</a:t>
            </a:r>
            <a:endParaRPr lang="en-US" altLang="zh-CN" sz="1800" b="0" dirty="0">
              <a:solidFill>
                <a:srgbClr val="0033CC"/>
              </a:solidFill>
              <a:latin typeface="ＭＳ Ｐゴシック" panose="020B0600070205080204" pitchFamily="50" charset="-128"/>
              <a:ea typeface="ＭＳ Ｐゴシック" panose="020B0600070205080204" pitchFamily="50" charset="-128"/>
            </a:endParaRPr>
          </a:p>
        </p:txBody>
      </p:sp>
      <p:pic>
        <p:nvPicPr>
          <p:cNvPr id="5127" name="Picture 12" descr="DSC01369"/>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539750" y="4049713"/>
            <a:ext cx="288131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3"/>
          <p:cNvSpPr>
            <a:spLocks noChangeArrowheads="1"/>
          </p:cNvSpPr>
          <p:nvPr/>
        </p:nvSpPr>
        <p:spPr bwMode="auto">
          <a:xfrm>
            <a:off x="3563938" y="5064023"/>
            <a:ext cx="5184775" cy="153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1800" b="0" dirty="0" smtClean="0">
                <a:solidFill>
                  <a:srgbClr val="0033CC"/>
                </a:solidFill>
                <a:latin typeface="ＭＳ Ｐゴシック" panose="020B0600070205080204" pitchFamily="50" charset="-128"/>
                <a:ea typeface="ＭＳ Ｐゴシック" panose="020B0600070205080204" pitchFamily="50" charset="-128"/>
              </a:rPr>
              <a:t>Drilling</a:t>
            </a:r>
            <a:r>
              <a:rPr lang="zh-CN" altLang="en-US" sz="1800" b="0" dirty="0" smtClean="0">
                <a:solidFill>
                  <a:srgbClr val="0033CC"/>
                </a:solidFill>
                <a:latin typeface="ＭＳ Ｐゴシック" panose="020B0600070205080204" pitchFamily="50" charset="-128"/>
                <a:ea typeface="ＭＳ Ｐゴシック" panose="020B0600070205080204" pitchFamily="50" charset="-128"/>
              </a:rPr>
              <a:t>：</a:t>
            </a:r>
            <a:r>
              <a:rPr lang="en-US" altLang="ja-JP" sz="1800" b="0" dirty="0" smtClean="0">
                <a:solidFill>
                  <a:srgbClr val="0033CC"/>
                </a:solidFill>
                <a:latin typeface="ＭＳ Ｐゴシック" panose="020B0600070205080204" pitchFamily="50" charset="-128"/>
                <a:ea typeface="ＭＳ Ｐゴシック" panose="020B0600070205080204" pitchFamily="50" charset="-128"/>
              </a:rPr>
              <a:t>FPC</a:t>
            </a:r>
            <a:r>
              <a:rPr lang="ja-JP" altLang="en-US" sz="1800" b="0" dirty="0">
                <a:solidFill>
                  <a:srgbClr val="0033CC"/>
                </a:solidFill>
                <a:latin typeface="ＭＳ Ｐゴシック" panose="020B0600070205080204" pitchFamily="50" charset="-128"/>
                <a:ea typeface="ＭＳ Ｐゴシック" panose="020B0600070205080204" pitchFamily="50" charset="-128"/>
              </a:rPr>
              <a:t>に必要なツールやスルーホールを順次加工していく。</a:t>
            </a:r>
            <a:endParaRPr lang="en-US" altLang="zh-CN" sz="1800" b="0" dirty="0">
              <a:solidFill>
                <a:srgbClr val="0033CC"/>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61432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7213" y="260350"/>
            <a:ext cx="7543800" cy="795338"/>
          </a:xfrm>
        </p:spPr>
        <p:txBody>
          <a:bodyPr/>
          <a:lstStyle/>
          <a:p>
            <a:pPr eaLnBrk="1" hangingPunct="1"/>
            <a:r>
              <a:rPr lang="en-US" altLang="zh-CN" dirty="0" smtClean="0">
                <a:solidFill>
                  <a:srgbClr val="0033CC"/>
                </a:solidFill>
              </a:rPr>
              <a:t>Cleaning</a:t>
            </a:r>
            <a:endParaRPr lang="en-US" altLang="zh-CN" dirty="0" smtClean="0">
              <a:solidFill>
                <a:srgbClr val="0033CC"/>
              </a:solidFill>
            </a:endParaRPr>
          </a:p>
        </p:txBody>
      </p:sp>
      <p:pic>
        <p:nvPicPr>
          <p:cNvPr id="6147" name="Picture 4" descr="DSC013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268413"/>
            <a:ext cx="335756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DSC01375"/>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657225" y="4111625"/>
            <a:ext cx="340995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6"/>
          <p:cNvSpPr>
            <a:spLocks noChangeArrowheads="1"/>
          </p:cNvSpPr>
          <p:nvPr/>
        </p:nvSpPr>
        <p:spPr bwMode="auto">
          <a:xfrm>
            <a:off x="4329113" y="4224131"/>
            <a:ext cx="4535487" cy="10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ja-JP" sz="2000" dirty="0">
                <a:solidFill>
                  <a:srgbClr val="0033CC"/>
                </a:solidFill>
                <a:latin typeface="ＭＳ Ｐゴシック" panose="020B0600070205080204" pitchFamily="50" charset="-128"/>
                <a:ea typeface="ＭＳ Ｐゴシック" panose="020B0600070205080204" pitchFamily="50" charset="-128"/>
              </a:rPr>
              <a:t>FPC</a:t>
            </a:r>
            <a:r>
              <a:rPr lang="ja-JP" altLang="en-US" sz="2000" dirty="0">
                <a:solidFill>
                  <a:srgbClr val="0033CC"/>
                </a:solidFill>
                <a:latin typeface="ＭＳ Ｐゴシック" panose="020B0600070205080204" pitchFamily="50" charset="-128"/>
                <a:ea typeface="ＭＳ Ｐゴシック" panose="020B0600070205080204" pitchFamily="50" charset="-128"/>
              </a:rPr>
              <a:t>表面の酸化、油脂、埃、指紋などの汚れを除去し、クリーンな表面にして、銅箔を粗くする。</a:t>
            </a:r>
          </a:p>
        </p:txBody>
      </p:sp>
      <p:pic>
        <p:nvPicPr>
          <p:cNvPr id="6150" name="Picture 7" descr="DSC01374"/>
          <p:cNvPicPr>
            <a:picLocks noChangeAspect="1" noChangeArrowheads="1"/>
          </p:cNvPicPr>
          <p:nvPr/>
        </p:nvPicPr>
        <p:blipFill>
          <a:blip r:embed="rId4">
            <a:lum bright="20000" contrast="14000"/>
            <a:extLst>
              <a:ext uri="{28A0092B-C50C-407E-A947-70E740481C1C}">
                <a14:useLocalDpi xmlns:a14="http://schemas.microsoft.com/office/drawing/2010/main" val="0"/>
              </a:ext>
            </a:extLst>
          </a:blip>
          <a:srcRect/>
          <a:stretch>
            <a:fillRect/>
          </a:stretch>
        </p:blipFill>
        <p:spPr bwMode="auto">
          <a:xfrm>
            <a:off x="4402138" y="1268413"/>
            <a:ext cx="3338512"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547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75410" y="304007"/>
            <a:ext cx="7543800" cy="868362"/>
          </a:xfrm>
        </p:spPr>
        <p:txBody>
          <a:bodyPr/>
          <a:lstStyle/>
          <a:p>
            <a:pPr eaLnBrk="1" hangingPunct="1"/>
            <a:r>
              <a:rPr lang="en-US" altLang="zh-CN" dirty="0" smtClean="0">
                <a:solidFill>
                  <a:srgbClr val="0033CC"/>
                </a:solidFill>
              </a:rPr>
              <a:t>PTH </a:t>
            </a:r>
            <a:r>
              <a:rPr lang="en-US" altLang="zh-CN" dirty="0" smtClean="0">
                <a:solidFill>
                  <a:srgbClr val="0033CC"/>
                </a:solidFill>
              </a:rPr>
              <a:t>&amp; Copper Plating</a:t>
            </a:r>
          </a:p>
        </p:txBody>
      </p:sp>
      <p:pic>
        <p:nvPicPr>
          <p:cNvPr id="7171" name="Picture 6" descr="DSC013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052513"/>
            <a:ext cx="26035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DSC013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125538"/>
            <a:ext cx="3673475"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8"/>
          <p:cNvSpPr>
            <a:spLocks noChangeArrowheads="1"/>
          </p:cNvSpPr>
          <p:nvPr/>
        </p:nvSpPr>
        <p:spPr bwMode="auto">
          <a:xfrm>
            <a:off x="242473" y="4192675"/>
            <a:ext cx="4032250" cy="158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ja-JP" altLang="en-US" sz="2000" dirty="0">
                <a:solidFill>
                  <a:srgbClr val="0033CC"/>
                </a:solidFill>
                <a:latin typeface="ＭＳ Ｐゴシック" panose="020B0600070205080204" pitchFamily="50" charset="-128"/>
                <a:ea typeface="ＭＳ Ｐゴシック" panose="020B0600070205080204" pitchFamily="50" charset="-128"/>
              </a:rPr>
              <a:t>スルーホール</a:t>
            </a:r>
            <a:r>
              <a:rPr lang="ja-JP" altLang="en-US" sz="2000" dirty="0" smtClean="0">
                <a:solidFill>
                  <a:srgbClr val="0033CC"/>
                </a:solidFill>
                <a:latin typeface="ＭＳ Ｐゴシック" panose="020B0600070205080204" pitchFamily="50" charset="-128"/>
                <a:ea typeface="ＭＳ Ｐゴシック" panose="020B0600070205080204" pitchFamily="50" charset="-128"/>
              </a:rPr>
              <a:t>めっき</a:t>
            </a:r>
            <a:r>
              <a:rPr lang="en-US" altLang="ja-JP" sz="2000" dirty="0" smtClean="0">
                <a:solidFill>
                  <a:srgbClr val="0033CC"/>
                </a:solidFill>
                <a:latin typeface="ＭＳ Ｐゴシック" panose="020B0600070205080204" pitchFamily="50" charset="-128"/>
                <a:ea typeface="ＭＳ Ｐゴシック" panose="020B0600070205080204" pitchFamily="50" charset="-128"/>
              </a:rPr>
              <a:t>(PTH)</a:t>
            </a:r>
            <a:r>
              <a:rPr lang="ja-JP" altLang="en-US" sz="2000" dirty="0" smtClean="0">
                <a:solidFill>
                  <a:srgbClr val="0033CC"/>
                </a:solidFill>
                <a:latin typeface="ＭＳ Ｐゴシック" panose="020B0600070205080204" pitchFamily="50" charset="-128"/>
                <a:ea typeface="ＭＳ Ｐゴシック" panose="020B0600070205080204" pitchFamily="50" charset="-128"/>
              </a:rPr>
              <a:t>：</a:t>
            </a:r>
            <a:r>
              <a:rPr lang="ja-JP" altLang="en-US" sz="2000" dirty="0">
                <a:solidFill>
                  <a:srgbClr val="0033CC"/>
                </a:solidFill>
                <a:latin typeface="ＭＳ Ｐゴシック" panose="020B0600070205080204" pitchFamily="50" charset="-128"/>
                <a:ea typeface="ＭＳ Ｐゴシック" panose="020B0600070205080204" pitchFamily="50" charset="-128"/>
              </a:rPr>
              <a:t>化学めっきにより、</a:t>
            </a:r>
            <a:r>
              <a:rPr lang="en-US" altLang="ja-JP" sz="2000" dirty="0">
                <a:solidFill>
                  <a:srgbClr val="0033CC"/>
                </a:solidFill>
                <a:latin typeface="ＭＳ Ｐゴシック" panose="020B0600070205080204" pitchFamily="50" charset="-128"/>
                <a:ea typeface="ＭＳ Ｐゴシック" panose="020B0600070205080204" pitchFamily="50" charset="-128"/>
              </a:rPr>
              <a:t>FPC</a:t>
            </a:r>
            <a:r>
              <a:rPr lang="ja-JP" altLang="en-US" sz="2000" dirty="0">
                <a:solidFill>
                  <a:srgbClr val="0033CC"/>
                </a:solidFill>
                <a:latin typeface="ＭＳ Ｐゴシック" panose="020B0600070205080204" pitchFamily="50" charset="-128"/>
                <a:ea typeface="ＭＳ Ｐゴシック" panose="020B0600070205080204" pitchFamily="50" charset="-128"/>
              </a:rPr>
              <a:t>の表面とホールの壁面に</a:t>
            </a:r>
            <a:r>
              <a:rPr lang="en-US" altLang="ja-JP" sz="2000" dirty="0">
                <a:solidFill>
                  <a:srgbClr val="0033CC"/>
                </a:solidFill>
                <a:latin typeface="ＭＳ Ｐゴシック" panose="020B0600070205080204" pitchFamily="50" charset="-128"/>
                <a:ea typeface="ＭＳ Ｐゴシック" panose="020B0600070205080204" pitchFamily="50" charset="-128"/>
              </a:rPr>
              <a:t>Cu</a:t>
            </a:r>
            <a:r>
              <a:rPr lang="ja-JP" altLang="en-US" sz="2000" dirty="0">
                <a:solidFill>
                  <a:srgbClr val="0033CC"/>
                </a:solidFill>
                <a:latin typeface="ＭＳ Ｐゴシック" panose="020B0600070205080204" pitchFamily="50" charset="-128"/>
                <a:ea typeface="ＭＳ Ｐゴシック" panose="020B0600070205080204" pitchFamily="50" charset="-128"/>
              </a:rPr>
              <a:t>を薄く蒸着し、表面とホールの接続を可能にしています。</a:t>
            </a:r>
            <a:endParaRPr lang="en-US" altLang="zh-CN" sz="2000" b="1" dirty="0">
              <a:solidFill>
                <a:srgbClr val="0033CC"/>
              </a:solidFill>
              <a:latin typeface="ＭＳ Ｐゴシック" panose="020B0600070205080204" pitchFamily="50" charset="-128"/>
              <a:ea typeface="ＭＳ Ｐゴシック" panose="020B0600070205080204" pitchFamily="50" charset="-128"/>
            </a:endParaRPr>
          </a:p>
        </p:txBody>
      </p:sp>
      <p:sp>
        <p:nvSpPr>
          <p:cNvPr id="7174" name="Rectangle 9"/>
          <p:cNvSpPr>
            <a:spLocks noChangeArrowheads="1"/>
          </p:cNvSpPr>
          <p:nvPr/>
        </p:nvSpPr>
        <p:spPr bwMode="auto">
          <a:xfrm>
            <a:off x="4238210" y="3136141"/>
            <a:ext cx="47879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ja-JP" altLang="en-US" sz="2000" dirty="0">
                <a:solidFill>
                  <a:srgbClr val="0033CC"/>
                </a:solidFill>
                <a:latin typeface="ＭＳ Ｐゴシック" panose="020B0600070205080204" pitchFamily="50" charset="-128"/>
                <a:ea typeface="ＭＳ Ｐゴシック" panose="020B0600070205080204" pitchFamily="50" charset="-128"/>
              </a:rPr>
              <a:t>銅メッキ：お客様のご要望に応じて、表面と穴の壁に銅の層を厚くするために電気メッキを使用します。</a:t>
            </a:r>
          </a:p>
        </p:txBody>
      </p:sp>
    </p:spTree>
    <p:extLst>
      <p:ext uri="{BB962C8B-B14F-4D97-AF65-F5344CB8AC3E}">
        <p14:creationId xmlns:p14="http://schemas.microsoft.com/office/powerpoint/2010/main" val="4265534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2872" y="400845"/>
            <a:ext cx="7543800" cy="890587"/>
          </a:xfrm>
        </p:spPr>
        <p:txBody>
          <a:bodyPr/>
          <a:lstStyle/>
          <a:p>
            <a:pPr eaLnBrk="1" hangingPunct="1"/>
            <a:r>
              <a:rPr lang="en-US" altLang="zh-CN" dirty="0" smtClean="0">
                <a:solidFill>
                  <a:srgbClr val="0033CC"/>
                </a:solidFill>
              </a:rPr>
              <a:t>Pattern </a:t>
            </a:r>
            <a:r>
              <a:rPr lang="en-US" altLang="zh-CN" dirty="0" smtClean="0">
                <a:solidFill>
                  <a:srgbClr val="0033CC"/>
                </a:solidFill>
              </a:rPr>
              <a:t>transfer</a:t>
            </a:r>
          </a:p>
        </p:txBody>
      </p:sp>
      <p:pic>
        <p:nvPicPr>
          <p:cNvPr id="8195" name="Picture 6" descr="DSC0136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4257675" y="1052513"/>
            <a:ext cx="319405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DSC01365"/>
          <p:cNvPicPr>
            <a:picLocks noChangeAspect="1" noChangeArrowheads="1"/>
          </p:cNvPicPr>
          <p:nvPr/>
        </p:nvPicPr>
        <p:blipFill>
          <a:blip r:embed="rId3">
            <a:lum bright="22000" contrast="12000"/>
            <a:extLst>
              <a:ext uri="{28A0092B-C50C-407E-A947-70E740481C1C}">
                <a14:useLocalDpi xmlns:a14="http://schemas.microsoft.com/office/drawing/2010/main" val="0"/>
              </a:ext>
            </a:extLst>
          </a:blip>
          <a:srcRect/>
          <a:stretch>
            <a:fillRect/>
          </a:stretch>
        </p:blipFill>
        <p:spPr bwMode="auto">
          <a:xfrm>
            <a:off x="525463" y="1052513"/>
            <a:ext cx="3254375"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DSC013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933825"/>
            <a:ext cx="3240088"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0"/>
          <p:cNvSpPr>
            <a:spLocks noChangeArrowheads="1"/>
          </p:cNvSpPr>
          <p:nvPr/>
        </p:nvSpPr>
        <p:spPr bwMode="auto">
          <a:xfrm>
            <a:off x="3779838" y="2876826"/>
            <a:ext cx="489743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ja-JP" sz="1800" dirty="0">
                <a:solidFill>
                  <a:srgbClr val="0033CC"/>
                </a:solidFill>
                <a:latin typeface="ＭＳ Ｐゴシック" panose="020B0600070205080204" pitchFamily="50" charset="-128"/>
                <a:ea typeface="ＭＳ Ｐゴシック" panose="020B0600070205080204" pitchFamily="50" charset="-128"/>
              </a:rPr>
              <a:t>CAM/CAD</a:t>
            </a:r>
            <a:r>
              <a:rPr lang="ja-JP" altLang="en-US" sz="1800" dirty="0">
                <a:solidFill>
                  <a:srgbClr val="0033CC"/>
                </a:solidFill>
                <a:latin typeface="ＭＳ Ｐゴシック" panose="020B0600070205080204" pitchFamily="50" charset="-128"/>
                <a:ea typeface="ＭＳ Ｐゴシック" panose="020B0600070205080204" pitchFamily="50" charset="-128"/>
              </a:rPr>
              <a:t>データを写真製版機に入れ、アートワークを製版する。感光性ドライフィルムを</a:t>
            </a:r>
            <a:r>
              <a:rPr lang="en-US" altLang="ja-JP" sz="1800" dirty="0">
                <a:solidFill>
                  <a:srgbClr val="0033CC"/>
                </a:solidFill>
                <a:latin typeface="ＭＳ Ｐゴシック" panose="020B0600070205080204" pitchFamily="50" charset="-128"/>
                <a:ea typeface="ＭＳ Ｐゴシック" panose="020B0600070205080204" pitchFamily="50" charset="-128"/>
              </a:rPr>
              <a:t>FPC</a:t>
            </a:r>
            <a:r>
              <a:rPr lang="ja-JP" altLang="en-US" sz="1800" dirty="0">
                <a:solidFill>
                  <a:srgbClr val="0033CC"/>
                </a:solidFill>
                <a:latin typeface="ＭＳ Ｐゴシック" panose="020B0600070205080204" pitchFamily="50" charset="-128"/>
                <a:ea typeface="ＭＳ Ｐゴシック" panose="020B0600070205080204" pitchFamily="50" charset="-128"/>
              </a:rPr>
              <a:t>基板に貼り付ける。露光機で</a:t>
            </a:r>
            <a:r>
              <a:rPr lang="en-US" altLang="ja-JP" sz="1800" dirty="0">
                <a:solidFill>
                  <a:srgbClr val="0033CC"/>
                </a:solidFill>
                <a:latin typeface="ＭＳ Ｐゴシック" panose="020B0600070205080204" pitchFamily="50" charset="-128"/>
                <a:ea typeface="ＭＳ Ｐゴシック" panose="020B0600070205080204" pitchFamily="50" charset="-128"/>
              </a:rPr>
              <a:t>FPC</a:t>
            </a:r>
            <a:r>
              <a:rPr lang="ja-JP" altLang="en-US" sz="1800" dirty="0">
                <a:solidFill>
                  <a:srgbClr val="0033CC"/>
                </a:solidFill>
                <a:latin typeface="ＭＳ Ｐゴシック" panose="020B0600070205080204" pitchFamily="50" charset="-128"/>
                <a:ea typeface="ＭＳ Ｐゴシック" panose="020B0600070205080204" pitchFamily="50" charset="-128"/>
              </a:rPr>
              <a:t>基板にアートワークパターンを転写する。最後に、現像・エッチングを行い、</a:t>
            </a:r>
            <a:r>
              <a:rPr lang="en-US" altLang="ja-JP" sz="1800" dirty="0">
                <a:solidFill>
                  <a:srgbClr val="0033CC"/>
                </a:solidFill>
                <a:latin typeface="ＭＳ Ｐゴシック" panose="020B0600070205080204" pitchFamily="50" charset="-128"/>
                <a:ea typeface="ＭＳ Ｐゴシック" panose="020B0600070205080204" pitchFamily="50" charset="-128"/>
              </a:rPr>
              <a:t>DES</a:t>
            </a:r>
            <a:r>
              <a:rPr lang="ja-JP" altLang="en-US" sz="1800" dirty="0">
                <a:solidFill>
                  <a:srgbClr val="0033CC"/>
                </a:solidFill>
                <a:latin typeface="ＭＳ Ｐゴシック" panose="020B0600070205080204" pitchFamily="50" charset="-128"/>
                <a:ea typeface="ＭＳ Ｐゴシック" panose="020B0600070205080204" pitchFamily="50" charset="-128"/>
              </a:rPr>
              <a:t>ラインに導体を出現させる。 </a:t>
            </a:r>
            <a:endParaRPr lang="en-US" altLang="zh-CN" sz="2000" b="1" dirty="0">
              <a:solidFill>
                <a:srgbClr val="0033CC"/>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0824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28650" y="615950"/>
            <a:ext cx="7543800" cy="725488"/>
          </a:xfrm>
        </p:spPr>
        <p:txBody>
          <a:bodyPr/>
          <a:lstStyle/>
          <a:p>
            <a:pPr eaLnBrk="1" hangingPunct="1"/>
            <a:r>
              <a:rPr lang="en-US" altLang="zh-CN" sz="3500" dirty="0" smtClean="0">
                <a:solidFill>
                  <a:srgbClr val="0033CC"/>
                </a:solidFill>
              </a:rPr>
              <a:t>Assembly </a:t>
            </a:r>
            <a:r>
              <a:rPr lang="en-US" altLang="zh-CN" sz="3500" dirty="0" smtClean="0">
                <a:solidFill>
                  <a:srgbClr val="0033CC"/>
                </a:solidFill>
              </a:rPr>
              <a:t>&amp; lamination</a:t>
            </a:r>
          </a:p>
        </p:txBody>
      </p:sp>
      <p:pic>
        <p:nvPicPr>
          <p:cNvPr id="9219" name="Picture 5" descr="DSC013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868863"/>
            <a:ext cx="25209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6"/>
          <p:cNvSpPr>
            <a:spLocks noChangeArrowheads="1"/>
          </p:cNvSpPr>
          <p:nvPr/>
        </p:nvSpPr>
        <p:spPr bwMode="auto">
          <a:xfrm>
            <a:off x="3420268" y="3717235"/>
            <a:ext cx="5329238" cy="126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ja-JP" sz="1800" dirty="0">
                <a:solidFill>
                  <a:srgbClr val="0033CC"/>
                </a:solidFill>
                <a:latin typeface="ＭＳ Ｐゴシック" panose="020B0600070205080204" pitchFamily="50" charset="-128"/>
                <a:ea typeface="ＭＳ Ｐゴシック" panose="020B0600070205080204" pitchFamily="50" charset="-128"/>
              </a:rPr>
              <a:t>1.</a:t>
            </a:r>
            <a:r>
              <a:rPr lang="ja-JP" altLang="en-US" sz="1800" dirty="0">
                <a:solidFill>
                  <a:srgbClr val="0033CC"/>
                </a:solidFill>
                <a:latin typeface="ＭＳ Ｐゴシック" panose="020B0600070205080204" pitchFamily="50" charset="-128"/>
                <a:ea typeface="ＭＳ Ｐゴシック" panose="020B0600070205080204" pitchFamily="50" charset="-128"/>
              </a:rPr>
              <a:t>カバーレイと導線を接着し、導線を保護</a:t>
            </a:r>
            <a:r>
              <a:rPr lang="ja-JP" altLang="en-US" sz="1800" dirty="0" smtClean="0">
                <a:solidFill>
                  <a:srgbClr val="0033CC"/>
                </a:solidFill>
                <a:latin typeface="ＭＳ Ｐゴシック" panose="020B0600070205080204" pitchFamily="50" charset="-128"/>
                <a:ea typeface="ＭＳ Ｐゴシック" panose="020B0600070205080204" pitchFamily="50" charset="-128"/>
              </a:rPr>
              <a:t>する</a:t>
            </a:r>
            <a:endParaRPr lang="en-US" altLang="ja-JP" sz="1800" dirty="0" smtClean="0">
              <a:solidFill>
                <a:srgbClr val="0033CC"/>
              </a:solidFill>
              <a:latin typeface="ＭＳ Ｐゴシック" panose="020B0600070205080204" pitchFamily="50" charset="-128"/>
              <a:ea typeface="ＭＳ Ｐゴシック" panose="020B0600070205080204" pitchFamily="50" charset="-128"/>
            </a:endParaRPr>
          </a:p>
          <a:p>
            <a:pPr eaLnBrk="1" hangingPunct="1"/>
            <a:r>
              <a:rPr lang="en-US" altLang="ja-JP" sz="1800" dirty="0" smtClean="0">
                <a:solidFill>
                  <a:srgbClr val="0033CC"/>
                </a:solidFill>
                <a:latin typeface="ＭＳ Ｐゴシック" panose="020B0600070205080204" pitchFamily="50" charset="-128"/>
                <a:ea typeface="ＭＳ Ｐゴシック" panose="020B0600070205080204" pitchFamily="50" charset="-128"/>
              </a:rPr>
              <a:t>2</a:t>
            </a:r>
            <a:r>
              <a:rPr lang="en-US" altLang="ja-JP" sz="1800" dirty="0">
                <a:solidFill>
                  <a:srgbClr val="0033CC"/>
                </a:solidFill>
                <a:latin typeface="ＭＳ Ｐゴシック" panose="020B0600070205080204" pitchFamily="50" charset="-128"/>
                <a:ea typeface="ＭＳ Ｐゴシック" panose="020B0600070205080204" pitchFamily="50" charset="-128"/>
              </a:rPr>
              <a:t>. </a:t>
            </a:r>
            <a:r>
              <a:rPr lang="ja-JP" altLang="en-US" sz="1800" dirty="0">
                <a:solidFill>
                  <a:srgbClr val="0033CC"/>
                </a:solidFill>
                <a:latin typeface="ＭＳ Ｐゴシック" panose="020B0600070205080204" pitchFamily="50" charset="-128"/>
                <a:ea typeface="ＭＳ Ｐゴシック" panose="020B0600070205080204" pitchFamily="50" charset="-128"/>
              </a:rPr>
              <a:t>複数の単層基板を積層して多層基板に</a:t>
            </a:r>
            <a:r>
              <a:rPr lang="ja-JP" altLang="en-US" sz="1800" dirty="0" smtClean="0">
                <a:solidFill>
                  <a:srgbClr val="0033CC"/>
                </a:solidFill>
                <a:latin typeface="ＭＳ Ｐゴシック" panose="020B0600070205080204" pitchFamily="50" charset="-128"/>
                <a:ea typeface="ＭＳ Ｐゴシック" panose="020B0600070205080204" pitchFamily="50" charset="-128"/>
              </a:rPr>
              <a:t>する</a:t>
            </a:r>
            <a:endParaRPr lang="en-US" altLang="ja-JP" sz="1800" dirty="0" smtClean="0">
              <a:solidFill>
                <a:srgbClr val="0033CC"/>
              </a:solidFill>
              <a:latin typeface="ＭＳ Ｐゴシック" panose="020B0600070205080204" pitchFamily="50" charset="-128"/>
              <a:ea typeface="ＭＳ Ｐゴシック" panose="020B0600070205080204" pitchFamily="50" charset="-128"/>
            </a:endParaRPr>
          </a:p>
          <a:p>
            <a:pPr eaLnBrk="1" hangingPunct="1"/>
            <a:r>
              <a:rPr lang="en-US" altLang="ja-JP" sz="1800" dirty="0" smtClean="0">
                <a:solidFill>
                  <a:srgbClr val="0033CC"/>
                </a:solidFill>
                <a:latin typeface="ＭＳ Ｐゴシック" panose="020B0600070205080204" pitchFamily="50" charset="-128"/>
                <a:ea typeface="ＭＳ Ｐゴシック" panose="020B0600070205080204" pitchFamily="50" charset="-128"/>
              </a:rPr>
              <a:t>3</a:t>
            </a:r>
            <a:r>
              <a:rPr lang="en-US" altLang="ja-JP" sz="1800" dirty="0">
                <a:solidFill>
                  <a:srgbClr val="0033CC"/>
                </a:solidFill>
                <a:latin typeface="ＭＳ Ｐゴシック" panose="020B0600070205080204" pitchFamily="50" charset="-128"/>
                <a:ea typeface="ＭＳ Ｐゴシック" panose="020B0600070205080204" pitchFamily="50" charset="-128"/>
              </a:rPr>
              <a:t>. </a:t>
            </a:r>
            <a:r>
              <a:rPr lang="ja-JP" altLang="en-US" sz="1800" dirty="0">
                <a:solidFill>
                  <a:srgbClr val="0033CC"/>
                </a:solidFill>
                <a:latin typeface="ＭＳ Ｐゴシック" panose="020B0600070205080204" pitchFamily="50" charset="-128"/>
                <a:ea typeface="ＭＳ Ｐゴシック" panose="020B0600070205080204" pitchFamily="50" charset="-128"/>
              </a:rPr>
              <a:t>補強材と</a:t>
            </a:r>
            <a:r>
              <a:rPr lang="en-US" altLang="ja-JP" sz="1800" dirty="0">
                <a:solidFill>
                  <a:srgbClr val="0033CC"/>
                </a:solidFill>
                <a:latin typeface="ＭＳ Ｐゴシック" panose="020B0600070205080204" pitchFamily="50" charset="-128"/>
                <a:ea typeface="ＭＳ Ｐゴシック" panose="020B0600070205080204" pitchFamily="50" charset="-128"/>
              </a:rPr>
              <a:t>FPC</a:t>
            </a:r>
            <a:r>
              <a:rPr lang="ja-JP" altLang="en-US" sz="1800" dirty="0">
                <a:solidFill>
                  <a:srgbClr val="0033CC"/>
                </a:solidFill>
                <a:latin typeface="ＭＳ Ｐゴシック" panose="020B0600070205080204" pitchFamily="50" charset="-128"/>
                <a:ea typeface="ＭＳ Ｐゴシック" panose="020B0600070205080204" pitchFamily="50" charset="-128"/>
              </a:rPr>
              <a:t>を貼り合わせる。</a:t>
            </a:r>
            <a:endParaRPr lang="en-US" altLang="zh-CN" sz="1800" b="1" dirty="0">
              <a:solidFill>
                <a:srgbClr val="0033CC"/>
              </a:solidFill>
              <a:latin typeface="ＭＳ Ｐゴシック" panose="020B0600070205080204" pitchFamily="50" charset="-128"/>
              <a:ea typeface="ＭＳ Ｐゴシック" panose="020B0600070205080204" pitchFamily="50" charset="-128"/>
            </a:endParaRPr>
          </a:p>
        </p:txBody>
      </p:sp>
      <p:pic>
        <p:nvPicPr>
          <p:cNvPr id="9221" name="Picture 7" descr="DSC013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39850"/>
            <a:ext cx="252095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DSC013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140075"/>
            <a:ext cx="25193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9"/>
          <p:cNvSpPr>
            <a:spLocks noChangeArrowheads="1"/>
          </p:cNvSpPr>
          <p:nvPr/>
        </p:nvSpPr>
        <p:spPr bwMode="auto">
          <a:xfrm>
            <a:off x="3492500" y="1268413"/>
            <a:ext cx="51847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ja-JP" sz="1800">
                <a:solidFill>
                  <a:srgbClr val="0033CC"/>
                </a:solidFill>
                <a:latin typeface="ＭＳ Ｐゴシック" panose="020B0600070205080204" pitchFamily="50" charset="-128"/>
                <a:ea typeface="ＭＳ Ｐゴシック" panose="020B0600070205080204" pitchFamily="50" charset="-128"/>
              </a:rPr>
              <a:t>FPC</a:t>
            </a:r>
            <a:r>
              <a:rPr lang="ja-JP" altLang="en-US" sz="1800">
                <a:solidFill>
                  <a:srgbClr val="0033CC"/>
                </a:solidFill>
                <a:latin typeface="ＭＳ Ｐゴシック" panose="020B0600070205080204" pitchFamily="50" charset="-128"/>
                <a:ea typeface="ＭＳ Ｐゴシック" panose="020B0600070205080204" pitchFamily="50" charset="-128"/>
              </a:rPr>
              <a:t>にスティフナーまたは接着剤を貼り付け、アイロンで固定した後、プレス機（コールドプレスまたはラミネーションプレス）で接着剤を硬化させ、スティフナーと</a:t>
            </a:r>
            <a:r>
              <a:rPr lang="en-US" altLang="ja-JP" sz="1800">
                <a:solidFill>
                  <a:srgbClr val="0033CC"/>
                </a:solidFill>
                <a:latin typeface="ＭＳ Ｐゴシック" panose="020B0600070205080204" pitchFamily="50" charset="-128"/>
                <a:ea typeface="ＭＳ Ｐゴシック" panose="020B0600070205080204" pitchFamily="50" charset="-128"/>
              </a:rPr>
              <a:t>FPC</a:t>
            </a:r>
            <a:r>
              <a:rPr lang="ja-JP" altLang="en-US" sz="1800">
                <a:solidFill>
                  <a:srgbClr val="0033CC"/>
                </a:solidFill>
                <a:latin typeface="ＭＳ Ｐゴシック" panose="020B0600070205080204" pitchFamily="50" charset="-128"/>
                <a:ea typeface="ＭＳ Ｐゴシック" panose="020B0600070205080204" pitchFamily="50" charset="-128"/>
              </a:rPr>
              <a:t>を高温高圧で接着する。</a:t>
            </a:r>
            <a:endParaRPr lang="en-US" altLang="zh-CN" sz="1800" b="1" dirty="0">
              <a:solidFill>
                <a:srgbClr val="0033CC"/>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07384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FPC</a:t>
            </a:r>
            <a:r>
              <a:rPr kumimoji="1" lang="ja-JP" altLang="en-US" dirty="0" smtClean="0"/>
              <a:t>の構造</a:t>
            </a:r>
            <a:endParaRPr kumimoji="1" lang="ja-JP" altLang="en-US" dirty="0"/>
          </a:p>
        </p:txBody>
      </p:sp>
      <p:pic>
        <p:nvPicPr>
          <p:cNvPr id="5" name="コンテンツ プレースホルダー 4"/>
          <p:cNvPicPr>
            <a:picLocks noGrp="1" noChangeAspect="1"/>
          </p:cNvPicPr>
          <p:nvPr>
            <p:ph idx="1"/>
          </p:nvPr>
        </p:nvPicPr>
        <p:blipFill>
          <a:blip r:embed="rId2"/>
          <a:stretch>
            <a:fillRect/>
          </a:stretch>
        </p:blipFill>
        <p:spPr>
          <a:xfrm>
            <a:off x="147431" y="1904239"/>
            <a:ext cx="4891709" cy="1451305"/>
          </a:xfrm>
          <a:prstGeom prst="rect">
            <a:avLst/>
          </a:prstGeom>
        </p:spPr>
      </p:pic>
      <p:pic>
        <p:nvPicPr>
          <p:cNvPr id="6" name="図 5"/>
          <p:cNvPicPr>
            <a:picLocks noChangeAspect="1"/>
          </p:cNvPicPr>
          <p:nvPr/>
        </p:nvPicPr>
        <p:blipFill>
          <a:blip r:embed="rId3"/>
          <a:stretch>
            <a:fillRect/>
          </a:stretch>
        </p:blipFill>
        <p:spPr>
          <a:xfrm>
            <a:off x="343453" y="4387658"/>
            <a:ext cx="4830417" cy="2087131"/>
          </a:xfrm>
          <a:prstGeom prst="rect">
            <a:avLst/>
          </a:prstGeom>
        </p:spPr>
      </p:pic>
      <p:sp>
        <p:nvSpPr>
          <p:cNvPr id="8" name="テキスト ボックス 7"/>
          <p:cNvSpPr txBox="1"/>
          <p:nvPr/>
        </p:nvSpPr>
        <p:spPr>
          <a:xfrm>
            <a:off x="431800" y="1268413"/>
            <a:ext cx="1111202" cy="369332"/>
          </a:xfrm>
          <a:prstGeom prst="rect">
            <a:avLst/>
          </a:prstGeom>
          <a:noFill/>
        </p:spPr>
        <p:txBody>
          <a:bodyPr wrap="none" rtlCol="0">
            <a:spAutoFit/>
          </a:bodyPr>
          <a:lstStyle/>
          <a:p>
            <a:r>
              <a:rPr kumimoji="1" lang="ja-JP" altLang="en-US" dirty="0" smtClean="0"/>
              <a:t>片面</a:t>
            </a:r>
            <a:r>
              <a:rPr kumimoji="1" lang="en-US" altLang="ja-JP" dirty="0" smtClean="0"/>
              <a:t>FPC</a:t>
            </a:r>
            <a:endParaRPr kumimoji="1" lang="ja-JP" altLang="en-US" dirty="0"/>
          </a:p>
        </p:txBody>
      </p:sp>
      <p:sp>
        <p:nvSpPr>
          <p:cNvPr id="9" name="テキスト ボックス 8"/>
          <p:cNvSpPr txBox="1"/>
          <p:nvPr/>
        </p:nvSpPr>
        <p:spPr>
          <a:xfrm>
            <a:off x="544444" y="3686935"/>
            <a:ext cx="1111202" cy="369332"/>
          </a:xfrm>
          <a:prstGeom prst="rect">
            <a:avLst/>
          </a:prstGeom>
          <a:noFill/>
        </p:spPr>
        <p:txBody>
          <a:bodyPr wrap="none" rtlCol="0">
            <a:spAutoFit/>
          </a:bodyPr>
          <a:lstStyle/>
          <a:p>
            <a:r>
              <a:rPr kumimoji="1" lang="ja-JP" altLang="en-US" dirty="0"/>
              <a:t>両面</a:t>
            </a:r>
            <a:r>
              <a:rPr kumimoji="1" lang="en-US" altLang="ja-JP" dirty="0" smtClean="0"/>
              <a:t>FPC</a:t>
            </a:r>
            <a:endParaRPr kumimoji="1" lang="ja-JP" altLang="en-US" dirty="0"/>
          </a:p>
        </p:txBody>
      </p:sp>
      <p:sp>
        <p:nvSpPr>
          <p:cNvPr id="10" name="テキスト ボックス 9"/>
          <p:cNvSpPr txBox="1"/>
          <p:nvPr/>
        </p:nvSpPr>
        <p:spPr>
          <a:xfrm>
            <a:off x="5536095" y="4731025"/>
            <a:ext cx="3046896" cy="1200329"/>
          </a:xfrm>
          <a:prstGeom prst="rect">
            <a:avLst/>
          </a:prstGeom>
          <a:noFill/>
        </p:spPr>
        <p:txBody>
          <a:bodyPr wrap="square" rtlCol="0">
            <a:spAutoFit/>
          </a:bodyPr>
          <a:lstStyle/>
          <a:p>
            <a:r>
              <a:rPr lang="ja-JP" altLang="en-US" b="0" smtClean="0"/>
              <a:t>両面銅張板にスル－ホ－ル穴明け･メッキ後パタ－ン形成（表裏）し、表面絶縁層（表裏）を設けた構造</a:t>
            </a:r>
            <a:endParaRPr kumimoji="1" lang="ja-JP" altLang="en-US" dirty="0"/>
          </a:p>
        </p:txBody>
      </p:sp>
      <p:sp>
        <p:nvSpPr>
          <p:cNvPr id="11" name="テキスト ボックス 10"/>
          <p:cNvSpPr txBox="1"/>
          <p:nvPr/>
        </p:nvSpPr>
        <p:spPr>
          <a:xfrm>
            <a:off x="5625549" y="1530625"/>
            <a:ext cx="3086652" cy="923330"/>
          </a:xfrm>
          <a:prstGeom prst="rect">
            <a:avLst/>
          </a:prstGeom>
          <a:noFill/>
        </p:spPr>
        <p:txBody>
          <a:bodyPr wrap="square" rtlCol="0">
            <a:spAutoFit/>
          </a:bodyPr>
          <a:lstStyle/>
          <a:p>
            <a:r>
              <a:rPr lang="ja-JP" altLang="en-US" b="0" dirty="0"/>
              <a:t>ポリイミドフィルムの片</a:t>
            </a:r>
            <a:r>
              <a:rPr lang="ja-JP" altLang="en-US" dirty="0"/>
              <a:t>面に銅箔を一層だけ持った標準的な</a:t>
            </a:r>
            <a:r>
              <a:rPr lang="en-US" altLang="ja-JP" dirty="0" smtClean="0"/>
              <a:t>FPC</a:t>
            </a:r>
            <a:endParaRPr kumimoji="1" lang="ja-JP" altLang="en-US" dirty="0"/>
          </a:p>
        </p:txBody>
      </p:sp>
    </p:spTree>
    <p:extLst>
      <p:ext uri="{BB962C8B-B14F-4D97-AF65-F5344CB8AC3E}">
        <p14:creationId xmlns:p14="http://schemas.microsoft.com/office/powerpoint/2010/main" val="4007415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333375"/>
            <a:ext cx="7543800" cy="725488"/>
          </a:xfrm>
        </p:spPr>
        <p:txBody>
          <a:bodyPr/>
          <a:lstStyle/>
          <a:p>
            <a:pPr eaLnBrk="1" hangingPunct="1"/>
            <a:r>
              <a:rPr lang="ja-JP" altLang="en-US" sz="3500" dirty="0" smtClean="0">
                <a:solidFill>
                  <a:srgbClr val="0033CC"/>
                </a:solidFill>
              </a:rPr>
              <a:t>表面処理</a:t>
            </a:r>
            <a:endParaRPr lang="en-US" altLang="zh-CN" sz="3500" dirty="0" smtClean="0">
              <a:solidFill>
                <a:srgbClr val="0033CC"/>
              </a:solidFill>
            </a:endParaRPr>
          </a:p>
        </p:txBody>
      </p:sp>
      <p:sp>
        <p:nvSpPr>
          <p:cNvPr id="10243" name="Rectangle 4"/>
          <p:cNvSpPr>
            <a:spLocks noChangeArrowheads="1"/>
          </p:cNvSpPr>
          <p:nvPr/>
        </p:nvSpPr>
        <p:spPr bwMode="auto">
          <a:xfrm>
            <a:off x="783880" y="5287616"/>
            <a:ext cx="6842125" cy="86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ja-JP" altLang="en-US" sz="2000" dirty="0">
                <a:solidFill>
                  <a:srgbClr val="0033CC"/>
                </a:solidFill>
                <a:latin typeface="ＭＳ Ｐゴシック" panose="020B0600070205080204" pitchFamily="50" charset="-128"/>
                <a:ea typeface="ＭＳ Ｐゴシック" panose="020B0600070205080204" pitchFamily="50" charset="-128"/>
              </a:rPr>
              <a:t>裸の銅の表面に</a:t>
            </a:r>
            <a:r>
              <a:rPr lang="en-US" altLang="ja-JP" sz="2000" dirty="0" err="1">
                <a:solidFill>
                  <a:srgbClr val="0033CC"/>
                </a:solidFill>
                <a:latin typeface="ＭＳ Ｐゴシック" panose="020B0600070205080204" pitchFamily="50" charset="-128"/>
                <a:ea typeface="ＭＳ Ｐゴシック" panose="020B0600070205080204" pitchFamily="50" charset="-128"/>
              </a:rPr>
              <a:t>Pb</a:t>
            </a:r>
            <a:r>
              <a:rPr lang="en-US" altLang="ja-JP" sz="2000" dirty="0">
                <a:solidFill>
                  <a:srgbClr val="0033CC"/>
                </a:solidFill>
                <a:latin typeface="ＭＳ Ｐゴシック" panose="020B0600070205080204" pitchFamily="50" charset="-128"/>
                <a:ea typeface="ＭＳ Ｐゴシック" panose="020B0600070205080204" pitchFamily="50" charset="-128"/>
              </a:rPr>
              <a:t>/Sn</a:t>
            </a:r>
            <a:r>
              <a:rPr lang="ja-JP" altLang="en-US" sz="2000" dirty="0">
                <a:solidFill>
                  <a:srgbClr val="0033CC"/>
                </a:solidFill>
                <a:latin typeface="ＭＳ Ｐゴシック" panose="020B0600070205080204" pitchFamily="50" charset="-128"/>
                <a:ea typeface="ＭＳ Ｐゴシック" panose="020B0600070205080204" pitchFamily="50" charset="-128"/>
              </a:rPr>
              <a:t>または</a:t>
            </a:r>
            <a:r>
              <a:rPr lang="en-US" altLang="ja-JP" sz="2000" dirty="0">
                <a:solidFill>
                  <a:srgbClr val="0033CC"/>
                </a:solidFill>
                <a:latin typeface="ＭＳ Ｐゴシック" panose="020B0600070205080204" pitchFamily="50" charset="-128"/>
                <a:ea typeface="ＭＳ Ｐゴシック" panose="020B0600070205080204" pitchFamily="50" charset="-128"/>
              </a:rPr>
              <a:t>Ni/Au</a:t>
            </a:r>
            <a:r>
              <a:rPr lang="ja-JP" altLang="en-US" sz="2000" dirty="0">
                <a:solidFill>
                  <a:srgbClr val="0033CC"/>
                </a:solidFill>
                <a:latin typeface="ＭＳ Ｐゴシック" panose="020B0600070205080204" pitchFamily="50" charset="-128"/>
                <a:ea typeface="ＭＳ Ｐゴシック" panose="020B0600070205080204" pitchFamily="50" charset="-128"/>
              </a:rPr>
              <a:t>をめっきして、銅層を保護し、良好なはんだ付け性を与えます。</a:t>
            </a:r>
            <a:endParaRPr lang="en-US" altLang="zh-CN" sz="2000" b="1" dirty="0">
              <a:solidFill>
                <a:srgbClr val="0033CC"/>
              </a:solidFill>
              <a:latin typeface="ＭＳ Ｐゴシック" panose="020B0600070205080204" pitchFamily="50" charset="-128"/>
              <a:ea typeface="ＭＳ Ｐゴシック" panose="020B0600070205080204" pitchFamily="50" charset="-128"/>
            </a:endParaRPr>
          </a:p>
        </p:txBody>
      </p:sp>
      <p:pic>
        <p:nvPicPr>
          <p:cNvPr id="10244" name="Picture 5" descr="DSC01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1474788"/>
            <a:ext cx="33734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C013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484313"/>
            <a:ext cx="34559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ChangeArrowheads="1"/>
          </p:cNvSpPr>
          <p:nvPr/>
        </p:nvSpPr>
        <p:spPr bwMode="auto">
          <a:xfrm>
            <a:off x="539750" y="4435475"/>
            <a:ext cx="38163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dirty="0" smtClean="0">
                <a:solidFill>
                  <a:srgbClr val="0033CC"/>
                </a:solidFill>
              </a:rPr>
              <a:t>Ni/Au/</a:t>
            </a:r>
            <a:r>
              <a:rPr lang="en-US" altLang="zh-CN" b="1" dirty="0" err="1" smtClean="0">
                <a:solidFill>
                  <a:srgbClr val="0033CC"/>
                </a:solidFill>
              </a:rPr>
              <a:t>Pb</a:t>
            </a:r>
            <a:r>
              <a:rPr lang="en-US" altLang="zh-CN" b="1" dirty="0" smtClean="0">
                <a:solidFill>
                  <a:srgbClr val="0033CC"/>
                </a:solidFill>
              </a:rPr>
              <a:t>/Sn </a:t>
            </a:r>
            <a:r>
              <a:rPr lang="en-US" altLang="zh-CN" b="1" dirty="0">
                <a:solidFill>
                  <a:srgbClr val="0033CC"/>
                </a:solidFill>
              </a:rPr>
              <a:t>plating</a:t>
            </a:r>
            <a:r>
              <a:rPr lang="en-US" altLang="zh-CN" b="1" dirty="0">
                <a:solidFill>
                  <a:srgbClr val="FF6600"/>
                </a:solidFill>
              </a:rPr>
              <a:t> </a:t>
            </a:r>
          </a:p>
        </p:txBody>
      </p:sp>
      <p:sp>
        <p:nvSpPr>
          <p:cNvPr id="10247" name="Rectangle 8"/>
          <p:cNvSpPr>
            <a:spLocks noChangeArrowheads="1"/>
          </p:cNvSpPr>
          <p:nvPr/>
        </p:nvSpPr>
        <p:spPr bwMode="auto">
          <a:xfrm>
            <a:off x="4787900" y="4435475"/>
            <a:ext cx="31686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smtClean="0">
                <a:solidFill>
                  <a:srgbClr val="0033CC"/>
                </a:solidFill>
              </a:rPr>
              <a:t> </a:t>
            </a:r>
            <a:r>
              <a:rPr lang="en-US" altLang="zh-CN" b="1" dirty="0" smtClean="0">
                <a:solidFill>
                  <a:srgbClr val="0033CC"/>
                </a:solidFill>
              </a:rPr>
              <a:t>Immersion Ni/Au</a:t>
            </a:r>
            <a:endParaRPr lang="en-US" altLang="zh-CN" b="1" dirty="0">
              <a:solidFill>
                <a:srgbClr val="0033CC"/>
              </a:solidFill>
            </a:endParaRPr>
          </a:p>
        </p:txBody>
      </p:sp>
    </p:spTree>
    <p:extLst>
      <p:ext uri="{BB962C8B-B14F-4D97-AF65-F5344CB8AC3E}">
        <p14:creationId xmlns:p14="http://schemas.microsoft.com/office/powerpoint/2010/main" val="352358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28650" y="542925"/>
            <a:ext cx="7543800" cy="725488"/>
          </a:xfrm>
        </p:spPr>
        <p:txBody>
          <a:bodyPr/>
          <a:lstStyle/>
          <a:p>
            <a:pPr eaLnBrk="1" hangingPunct="1"/>
            <a:r>
              <a:rPr lang="en-US" altLang="zh-CN" sz="3200" dirty="0" smtClean="0">
                <a:solidFill>
                  <a:srgbClr val="0033CC"/>
                </a:solidFill>
              </a:rPr>
              <a:t>Silk </a:t>
            </a:r>
            <a:r>
              <a:rPr lang="en-US" altLang="zh-CN" sz="3200" dirty="0" smtClean="0">
                <a:solidFill>
                  <a:srgbClr val="0033CC"/>
                </a:solidFill>
              </a:rPr>
              <a:t>screening &amp; punching</a:t>
            </a:r>
          </a:p>
        </p:txBody>
      </p:sp>
      <p:sp>
        <p:nvSpPr>
          <p:cNvPr id="11267" name="Rectangle 3"/>
          <p:cNvSpPr>
            <a:spLocks noChangeArrowheads="1"/>
          </p:cNvSpPr>
          <p:nvPr/>
        </p:nvSpPr>
        <p:spPr bwMode="auto">
          <a:xfrm>
            <a:off x="4400550" y="5805487"/>
            <a:ext cx="432117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ja-JP" altLang="en-US" sz="2000">
                <a:solidFill>
                  <a:srgbClr val="0033CC"/>
                </a:solidFill>
                <a:latin typeface="ＭＳ Ｐゴシック" panose="020B0600070205080204" pitchFamily="50" charset="-128"/>
                <a:ea typeface="ＭＳ Ｐゴシック" panose="020B0600070205080204" pitchFamily="50" charset="-128"/>
              </a:rPr>
              <a:t>パンチャーとツールを使って、パネル内のパーツを</a:t>
            </a:r>
            <a:r>
              <a:rPr lang="en-US" altLang="ja-JP" sz="2000">
                <a:solidFill>
                  <a:srgbClr val="0033CC"/>
                </a:solidFill>
                <a:latin typeface="ＭＳ Ｐゴシック" panose="020B0600070205080204" pitchFamily="50" charset="-128"/>
                <a:ea typeface="ＭＳ Ｐゴシック" panose="020B0600070205080204" pitchFamily="50" charset="-128"/>
              </a:rPr>
              <a:t>1</a:t>
            </a:r>
            <a:r>
              <a:rPr lang="ja-JP" altLang="en-US" sz="2000">
                <a:solidFill>
                  <a:srgbClr val="0033CC"/>
                </a:solidFill>
                <a:latin typeface="ＭＳ Ｐゴシック" panose="020B0600070205080204" pitchFamily="50" charset="-128"/>
                <a:ea typeface="ＭＳ Ｐゴシック" panose="020B0600070205080204" pitchFamily="50" charset="-128"/>
              </a:rPr>
              <a:t>つのピースに打ち抜く </a:t>
            </a:r>
            <a:endParaRPr lang="en-US" altLang="zh-CN" sz="2000" b="1" dirty="0">
              <a:solidFill>
                <a:srgbClr val="FF6600"/>
              </a:solidFill>
              <a:latin typeface="ＭＳ Ｐゴシック" panose="020B0600070205080204" pitchFamily="50" charset="-128"/>
              <a:ea typeface="ＭＳ Ｐゴシック" panose="020B0600070205080204" pitchFamily="50" charset="-128"/>
            </a:endParaRPr>
          </a:p>
        </p:txBody>
      </p:sp>
      <p:pic>
        <p:nvPicPr>
          <p:cNvPr id="11268" name="Picture 8" descr="DSC013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149725"/>
            <a:ext cx="31686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DSC013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708275"/>
            <a:ext cx="241141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DSC01364"/>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611188" y="1557338"/>
            <a:ext cx="31686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12"/>
          <p:cNvSpPr>
            <a:spLocks noChangeArrowheads="1"/>
          </p:cNvSpPr>
          <p:nvPr/>
        </p:nvSpPr>
        <p:spPr bwMode="auto">
          <a:xfrm>
            <a:off x="3795851" y="1464227"/>
            <a:ext cx="4392613" cy="104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ja-JP" sz="2000">
                <a:solidFill>
                  <a:srgbClr val="0033CC"/>
                </a:solidFill>
                <a:latin typeface="ＭＳ Ｐゴシック" panose="020B0600070205080204" pitchFamily="50" charset="-128"/>
                <a:ea typeface="ＭＳ Ｐゴシック" panose="020B0600070205080204" pitchFamily="50" charset="-128"/>
              </a:rPr>
              <a:t>FPC</a:t>
            </a:r>
            <a:r>
              <a:rPr lang="ja-JP" altLang="en-US" sz="2000">
                <a:solidFill>
                  <a:srgbClr val="0033CC"/>
                </a:solidFill>
                <a:latin typeface="ＭＳ Ｐゴシック" panose="020B0600070205080204" pitchFamily="50" charset="-128"/>
                <a:ea typeface="ＭＳ Ｐゴシック" panose="020B0600070205080204" pitchFamily="50" charset="-128"/>
              </a:rPr>
              <a:t>にシルクスクリーンでコンポーネントマーク、部品番号、日付コードなどの凡例を印刷する。</a:t>
            </a:r>
            <a:endParaRPr lang="ja-JP" altLang="en-US" sz="2000" dirty="0">
              <a:solidFill>
                <a:srgbClr val="0033CC"/>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41401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687388"/>
            <a:ext cx="5689600" cy="725487"/>
          </a:xfrm>
        </p:spPr>
        <p:txBody>
          <a:bodyPr/>
          <a:lstStyle/>
          <a:p>
            <a:pPr eaLnBrk="1" hangingPunct="1"/>
            <a:r>
              <a:rPr lang="en-US" altLang="zh-CN" sz="3500" dirty="0" smtClean="0">
                <a:solidFill>
                  <a:srgbClr val="0033CC"/>
                </a:solidFill>
              </a:rPr>
              <a:t>Assembly </a:t>
            </a:r>
            <a:r>
              <a:rPr lang="en-US" altLang="zh-CN" sz="3500" dirty="0" smtClean="0">
                <a:solidFill>
                  <a:srgbClr val="0033CC"/>
                </a:solidFill>
              </a:rPr>
              <a:t>&amp; SMT</a:t>
            </a:r>
          </a:p>
        </p:txBody>
      </p:sp>
      <p:sp>
        <p:nvSpPr>
          <p:cNvPr id="12291" name="Rectangle 7"/>
          <p:cNvSpPr>
            <a:spLocks noChangeArrowheads="1"/>
          </p:cNvSpPr>
          <p:nvPr/>
        </p:nvSpPr>
        <p:spPr bwMode="auto">
          <a:xfrm>
            <a:off x="4171882" y="4542182"/>
            <a:ext cx="4464050" cy="88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ja-JP" sz="2000" dirty="0">
                <a:solidFill>
                  <a:srgbClr val="0033CC"/>
                </a:solidFill>
                <a:latin typeface="ＭＳ Ｐゴシック" panose="020B0600070205080204" pitchFamily="50" charset="-128"/>
                <a:ea typeface="ＭＳ Ｐゴシック" panose="020B0600070205080204" pitchFamily="50" charset="-128"/>
              </a:rPr>
              <a:t>FPC</a:t>
            </a:r>
            <a:r>
              <a:rPr lang="ja-JP" altLang="en-US" sz="2000" dirty="0" err="1">
                <a:solidFill>
                  <a:srgbClr val="0033CC"/>
                </a:solidFill>
                <a:latin typeface="ＭＳ Ｐゴシック" panose="020B0600070205080204" pitchFamily="50" charset="-128"/>
                <a:ea typeface="ＭＳ Ｐゴシック" panose="020B0600070205080204" pitchFamily="50" charset="-128"/>
              </a:rPr>
              <a:t>への</a:t>
            </a:r>
            <a:r>
              <a:rPr lang="ja-JP" altLang="en-US" sz="2000" dirty="0">
                <a:solidFill>
                  <a:srgbClr val="0033CC"/>
                </a:solidFill>
                <a:latin typeface="ＭＳ Ｐゴシック" panose="020B0600070205080204" pitchFamily="50" charset="-128"/>
                <a:ea typeface="ＭＳ Ｐゴシック" panose="020B0600070205080204" pitchFamily="50" charset="-128"/>
              </a:rPr>
              <a:t>部品やコネクタの実装、はんだ付け（機械または手はんだ）を行う</a:t>
            </a:r>
          </a:p>
        </p:txBody>
      </p:sp>
      <p:pic>
        <p:nvPicPr>
          <p:cNvPr id="12292" name="Picture 10" descr="DSC01437"/>
          <p:cNvPicPr>
            <a:picLocks noChangeAspect="1" noChangeArrowheads="1"/>
          </p:cNvPicPr>
          <p:nvPr/>
        </p:nvPicPr>
        <p:blipFill>
          <a:blip r:embed="rId2">
            <a:lum bright="22000" contrast="22000"/>
            <a:extLst>
              <a:ext uri="{28A0092B-C50C-407E-A947-70E740481C1C}">
                <a14:useLocalDpi xmlns:a14="http://schemas.microsoft.com/office/drawing/2010/main" val="0"/>
              </a:ext>
            </a:extLst>
          </a:blip>
          <a:srcRect/>
          <a:stretch>
            <a:fillRect/>
          </a:stretch>
        </p:blipFill>
        <p:spPr bwMode="auto">
          <a:xfrm>
            <a:off x="684213" y="4149725"/>
            <a:ext cx="3240087"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1" descr="DSC01424"/>
          <p:cNvPicPr>
            <a:picLocks noChangeAspect="1" noChangeArrowheads="1"/>
          </p:cNvPicPr>
          <p:nvPr/>
        </p:nvPicPr>
        <p:blipFill>
          <a:blip r:embed="rId3">
            <a:lum bright="22000" contrast="22000"/>
            <a:extLst>
              <a:ext uri="{28A0092B-C50C-407E-A947-70E740481C1C}">
                <a14:useLocalDpi xmlns:a14="http://schemas.microsoft.com/office/drawing/2010/main" val="0"/>
              </a:ext>
            </a:extLst>
          </a:blip>
          <a:srcRect/>
          <a:stretch>
            <a:fillRect/>
          </a:stretch>
        </p:blipFill>
        <p:spPr bwMode="auto">
          <a:xfrm>
            <a:off x="4548188" y="1484313"/>
            <a:ext cx="319246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DSC01431"/>
          <p:cNvPicPr>
            <a:picLocks noChangeAspect="1" noChangeArrowheads="1"/>
          </p:cNvPicPr>
          <p:nvPr/>
        </p:nvPicPr>
        <p:blipFill>
          <a:blip r:embed="rId4">
            <a:lum bright="22000" contrast="22000"/>
            <a:extLst>
              <a:ext uri="{28A0092B-C50C-407E-A947-70E740481C1C}">
                <a14:useLocalDpi xmlns:a14="http://schemas.microsoft.com/office/drawing/2010/main" val="0"/>
              </a:ext>
            </a:extLst>
          </a:blip>
          <a:srcRect/>
          <a:stretch>
            <a:fillRect/>
          </a:stretch>
        </p:blipFill>
        <p:spPr bwMode="auto">
          <a:xfrm>
            <a:off x="684213" y="1484313"/>
            <a:ext cx="3240087"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108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8650" y="549275"/>
            <a:ext cx="7543800" cy="725488"/>
          </a:xfrm>
        </p:spPr>
        <p:txBody>
          <a:bodyPr/>
          <a:lstStyle/>
          <a:p>
            <a:pPr eaLnBrk="1" hangingPunct="1"/>
            <a:r>
              <a:rPr lang="en-US" altLang="ja-JP" sz="3500" dirty="0" smtClean="0">
                <a:solidFill>
                  <a:srgbClr val="0033CC"/>
                </a:solidFill>
              </a:rPr>
              <a:t>GASF</a:t>
            </a:r>
            <a:r>
              <a:rPr lang="ja-JP" altLang="en-US" sz="3500" dirty="0" smtClean="0">
                <a:solidFill>
                  <a:srgbClr val="0033CC"/>
                </a:solidFill>
              </a:rPr>
              <a:t> 試験装置</a:t>
            </a:r>
            <a:endParaRPr lang="en-US" altLang="zh-CN" sz="3500" dirty="0" smtClean="0">
              <a:solidFill>
                <a:srgbClr val="0033CC"/>
              </a:solidFill>
            </a:endParaRPr>
          </a:p>
        </p:txBody>
      </p:sp>
      <p:sp>
        <p:nvSpPr>
          <p:cNvPr id="13315" name="Rectangle 5"/>
          <p:cNvSpPr>
            <a:spLocks noChangeArrowheads="1"/>
          </p:cNvSpPr>
          <p:nvPr/>
        </p:nvSpPr>
        <p:spPr bwMode="auto">
          <a:xfrm>
            <a:off x="922338" y="2616200"/>
            <a:ext cx="1873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b="1" dirty="0">
                <a:solidFill>
                  <a:srgbClr val="0033CC"/>
                </a:solidFill>
              </a:rPr>
              <a:t/>
            </a:r>
            <a:br>
              <a:rPr lang="zh-CN" altLang="en-US" sz="1400" b="1" dirty="0">
                <a:solidFill>
                  <a:srgbClr val="0033CC"/>
                </a:solidFill>
              </a:rPr>
            </a:br>
            <a:r>
              <a:rPr lang="en-US" altLang="zh-CN" sz="1400" b="1" dirty="0">
                <a:solidFill>
                  <a:srgbClr val="0033CC"/>
                </a:solidFill>
              </a:rPr>
              <a:t>Peel strength tester</a:t>
            </a:r>
          </a:p>
        </p:txBody>
      </p:sp>
      <p:pic>
        <p:nvPicPr>
          <p:cNvPr id="13316" name="Picture 9" descr="DSC013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38" y="1341438"/>
            <a:ext cx="18002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descr="DSC01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138" y="1341438"/>
            <a:ext cx="18002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1" descr="DSC013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357313"/>
            <a:ext cx="18002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2" descr="DSC013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3141663"/>
            <a:ext cx="1749425"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13"/>
          <p:cNvSpPr>
            <a:spLocks noChangeArrowheads="1"/>
          </p:cNvSpPr>
          <p:nvPr/>
        </p:nvSpPr>
        <p:spPr bwMode="auto">
          <a:xfrm>
            <a:off x="3444874" y="2622136"/>
            <a:ext cx="20161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rgbClr val="0033CC"/>
                </a:solidFill>
              </a:rPr>
              <a:t>bending </a:t>
            </a:r>
            <a:r>
              <a:rPr lang="en-US" altLang="zh-CN" sz="1400" b="1" dirty="0">
                <a:solidFill>
                  <a:srgbClr val="0033CC"/>
                </a:solidFill>
              </a:rPr>
              <a:t>life tester</a:t>
            </a:r>
          </a:p>
        </p:txBody>
      </p:sp>
      <p:sp>
        <p:nvSpPr>
          <p:cNvPr id="13321" name="Rectangle 14"/>
          <p:cNvSpPr>
            <a:spLocks noChangeArrowheads="1"/>
          </p:cNvSpPr>
          <p:nvPr/>
        </p:nvSpPr>
        <p:spPr bwMode="auto">
          <a:xfrm>
            <a:off x="5456237" y="2655887"/>
            <a:ext cx="3057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rgbClr val="0033CC"/>
                </a:solidFill>
              </a:rPr>
              <a:t>Impedance </a:t>
            </a:r>
            <a:r>
              <a:rPr lang="en-US" altLang="zh-CN" sz="1400" b="1" dirty="0">
                <a:solidFill>
                  <a:srgbClr val="0033CC"/>
                </a:solidFill>
              </a:rPr>
              <a:t>and Thickness tester</a:t>
            </a:r>
          </a:p>
        </p:txBody>
      </p:sp>
      <p:sp>
        <p:nvSpPr>
          <p:cNvPr id="13322" name="Rectangle 15"/>
          <p:cNvSpPr>
            <a:spLocks noChangeArrowheads="1"/>
          </p:cNvSpPr>
          <p:nvPr/>
        </p:nvSpPr>
        <p:spPr bwMode="auto">
          <a:xfrm>
            <a:off x="1069975" y="4454525"/>
            <a:ext cx="17049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rgbClr val="0033CC"/>
                </a:solidFill>
              </a:rPr>
              <a:t>2D </a:t>
            </a:r>
            <a:r>
              <a:rPr lang="en-US" altLang="zh-CN" sz="1400" b="1" dirty="0">
                <a:solidFill>
                  <a:srgbClr val="0033CC"/>
                </a:solidFill>
              </a:rPr>
              <a:t>measurement</a:t>
            </a:r>
          </a:p>
        </p:txBody>
      </p:sp>
      <p:pic>
        <p:nvPicPr>
          <p:cNvPr id="13323" name="Picture 16" descr="DSC013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9638" y="3141663"/>
            <a:ext cx="1792287"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17"/>
          <p:cNvSpPr>
            <a:spLocks noChangeArrowheads="1"/>
          </p:cNvSpPr>
          <p:nvPr/>
        </p:nvSpPr>
        <p:spPr bwMode="auto">
          <a:xfrm>
            <a:off x="2916238" y="4364418"/>
            <a:ext cx="3168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dirty="0" smtClean="0">
                <a:solidFill>
                  <a:srgbClr val="0033CC"/>
                </a:solidFill>
              </a:rPr>
              <a:t>Hi-pot </a:t>
            </a:r>
            <a:r>
              <a:rPr lang="en-US" altLang="zh-CN" sz="1200" b="1" dirty="0">
                <a:solidFill>
                  <a:srgbClr val="0033CC"/>
                </a:solidFill>
              </a:rPr>
              <a:t>&amp; insulation tester</a:t>
            </a:r>
          </a:p>
        </p:txBody>
      </p:sp>
      <p:pic>
        <p:nvPicPr>
          <p:cNvPr id="13325" name="Picture 18" descr="DSC013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3141663"/>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Rectangle 19"/>
          <p:cNvSpPr>
            <a:spLocks noChangeArrowheads="1"/>
          </p:cNvSpPr>
          <p:nvPr/>
        </p:nvSpPr>
        <p:spPr bwMode="auto">
          <a:xfrm>
            <a:off x="5839929" y="4431127"/>
            <a:ext cx="27368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rgbClr val="0033CC"/>
                </a:solidFill>
              </a:rPr>
              <a:t>Cross </a:t>
            </a:r>
            <a:r>
              <a:rPr lang="en-US" altLang="zh-CN" sz="1400" b="1" dirty="0">
                <a:solidFill>
                  <a:srgbClr val="0033CC"/>
                </a:solidFill>
              </a:rPr>
              <a:t>section microscope</a:t>
            </a:r>
          </a:p>
        </p:txBody>
      </p:sp>
      <p:pic>
        <p:nvPicPr>
          <p:cNvPr id="13327" name="Picture 20" descr="DSC01344"/>
          <p:cNvPicPr>
            <a:picLocks noChangeAspect="1" noChangeArrowheads="1"/>
          </p:cNvPicPr>
          <p:nvPr/>
        </p:nvPicPr>
        <p:blipFill>
          <a:blip r:embed="rId8">
            <a:lum bright="20000"/>
            <a:extLst>
              <a:ext uri="{28A0092B-C50C-407E-A947-70E740481C1C}">
                <a14:useLocalDpi xmlns:a14="http://schemas.microsoft.com/office/drawing/2010/main" val="0"/>
              </a:ext>
            </a:extLst>
          </a:blip>
          <a:srcRect/>
          <a:stretch>
            <a:fillRect/>
          </a:stretch>
        </p:blipFill>
        <p:spPr bwMode="auto">
          <a:xfrm>
            <a:off x="922338" y="4924425"/>
            <a:ext cx="180022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1" descr="DSC013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888" y="495935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22" descr="DSC013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3138" y="4941888"/>
            <a:ext cx="18002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Rectangle 23"/>
          <p:cNvSpPr>
            <a:spLocks noChangeArrowheads="1"/>
          </p:cNvSpPr>
          <p:nvPr/>
        </p:nvSpPr>
        <p:spPr bwMode="auto">
          <a:xfrm>
            <a:off x="827088" y="6380163"/>
            <a:ext cx="18700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rgbClr val="0033CC"/>
                </a:solidFill>
              </a:rPr>
              <a:t>Environment </a:t>
            </a:r>
            <a:r>
              <a:rPr lang="en-US" altLang="zh-CN" sz="1400" b="1" dirty="0">
                <a:solidFill>
                  <a:srgbClr val="0033CC"/>
                </a:solidFill>
              </a:rPr>
              <a:t>tester</a:t>
            </a:r>
          </a:p>
        </p:txBody>
      </p:sp>
      <p:sp>
        <p:nvSpPr>
          <p:cNvPr id="13331" name="Rectangle 24"/>
          <p:cNvSpPr>
            <a:spLocks noChangeArrowheads="1"/>
          </p:cNvSpPr>
          <p:nvPr/>
        </p:nvSpPr>
        <p:spPr bwMode="auto">
          <a:xfrm>
            <a:off x="3635375" y="6380163"/>
            <a:ext cx="16351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rgbClr val="0033CC"/>
                </a:solidFill>
              </a:rPr>
              <a:t>Electrical </a:t>
            </a:r>
            <a:r>
              <a:rPr lang="en-US" altLang="zh-CN" sz="1400" b="1" dirty="0">
                <a:solidFill>
                  <a:srgbClr val="0033CC"/>
                </a:solidFill>
              </a:rPr>
              <a:t>tester</a:t>
            </a:r>
          </a:p>
        </p:txBody>
      </p:sp>
      <p:sp>
        <p:nvSpPr>
          <p:cNvPr id="13332" name="Rectangle 25"/>
          <p:cNvSpPr>
            <a:spLocks noChangeArrowheads="1"/>
          </p:cNvSpPr>
          <p:nvPr/>
        </p:nvSpPr>
        <p:spPr bwMode="auto">
          <a:xfrm>
            <a:off x="6084888" y="6451600"/>
            <a:ext cx="21066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algn="r"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b="1" dirty="0" smtClean="0">
                <a:solidFill>
                  <a:srgbClr val="0033CC"/>
                </a:solidFill>
              </a:rPr>
              <a:t>Visual </a:t>
            </a:r>
            <a:r>
              <a:rPr lang="en-US" altLang="zh-CN" sz="1400" b="1" dirty="0">
                <a:solidFill>
                  <a:srgbClr val="0033CC"/>
                </a:solidFill>
              </a:rPr>
              <a:t>inspection</a:t>
            </a:r>
          </a:p>
        </p:txBody>
      </p:sp>
    </p:spTree>
    <p:extLst>
      <p:ext uri="{BB962C8B-B14F-4D97-AF65-F5344CB8AC3E}">
        <p14:creationId xmlns:p14="http://schemas.microsoft.com/office/powerpoint/2010/main" val="14603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車載の</a:t>
            </a:r>
            <a:r>
              <a:rPr kumimoji="1" lang="en-US" altLang="ja-JP" dirty="0" smtClean="0"/>
              <a:t>FPC</a:t>
            </a:r>
            <a:r>
              <a:rPr kumimoji="1" lang="ja-JP" altLang="en-US" dirty="0" smtClean="0"/>
              <a:t>事例</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0" y="1540565"/>
            <a:ext cx="9146779" cy="4314365"/>
          </a:xfrm>
          <a:prstGeom prst="rect">
            <a:avLst/>
          </a:prstGeom>
        </p:spPr>
      </p:pic>
    </p:spTree>
    <p:extLst>
      <p:ext uri="{BB962C8B-B14F-4D97-AF65-F5344CB8AC3E}">
        <p14:creationId xmlns:p14="http://schemas.microsoft.com/office/powerpoint/2010/main" val="1186661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ケーブル</a:t>
            </a:r>
            <a:r>
              <a:rPr kumimoji="1" lang="en-US" altLang="ja-JP" dirty="0" smtClean="0"/>
              <a:t>ASSY</a:t>
            </a:r>
            <a:r>
              <a:rPr kumimoji="1" lang="ja-JP" altLang="en-US" dirty="0" smtClean="0"/>
              <a:t>  </a:t>
            </a:r>
            <a:r>
              <a:rPr kumimoji="1" lang="en-US" altLang="ja-JP" dirty="0" smtClean="0"/>
              <a:t>V.S.</a:t>
            </a:r>
            <a:r>
              <a:rPr kumimoji="1" lang="ja-JP" altLang="en-US" dirty="0" smtClean="0"/>
              <a:t>  </a:t>
            </a:r>
            <a:r>
              <a:rPr kumimoji="1" lang="en-US" altLang="ja-JP" dirty="0" smtClean="0"/>
              <a:t>FPC</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251472301"/>
              </p:ext>
            </p:extLst>
          </p:nvPr>
        </p:nvGraphicFramePr>
        <p:xfrm>
          <a:off x="431800" y="1006032"/>
          <a:ext cx="8280400" cy="4668520"/>
        </p:xfrm>
        <a:graphic>
          <a:graphicData uri="http://schemas.openxmlformats.org/drawingml/2006/table">
            <a:tbl>
              <a:tblPr firstRow="1" bandRow="1">
                <a:tableStyleId>{00A15C55-8517-42AA-B614-E9B94910E393}</a:tableStyleId>
              </a:tblPr>
              <a:tblGrid>
                <a:gridCol w="2070100">
                  <a:extLst>
                    <a:ext uri="{9D8B030D-6E8A-4147-A177-3AD203B41FA5}">
                      <a16:colId xmlns:a16="http://schemas.microsoft.com/office/drawing/2014/main" val="1034627599"/>
                    </a:ext>
                  </a:extLst>
                </a:gridCol>
                <a:gridCol w="2070100">
                  <a:extLst>
                    <a:ext uri="{9D8B030D-6E8A-4147-A177-3AD203B41FA5}">
                      <a16:colId xmlns:a16="http://schemas.microsoft.com/office/drawing/2014/main" val="229894805"/>
                    </a:ext>
                  </a:extLst>
                </a:gridCol>
                <a:gridCol w="2070100">
                  <a:extLst>
                    <a:ext uri="{9D8B030D-6E8A-4147-A177-3AD203B41FA5}">
                      <a16:colId xmlns:a16="http://schemas.microsoft.com/office/drawing/2014/main" val="3401893837"/>
                    </a:ext>
                  </a:extLst>
                </a:gridCol>
                <a:gridCol w="2070100">
                  <a:extLst>
                    <a:ext uri="{9D8B030D-6E8A-4147-A177-3AD203B41FA5}">
                      <a16:colId xmlns:a16="http://schemas.microsoft.com/office/drawing/2014/main" val="1306418153"/>
                    </a:ext>
                  </a:extLst>
                </a:gridCol>
              </a:tblGrid>
              <a:tr h="370840">
                <a:tc>
                  <a:txBody>
                    <a:bodyPr/>
                    <a:lstStyle/>
                    <a:p>
                      <a:endParaRPr kumimoji="1" lang="ja-JP" altLang="en-US" sz="1400" dirty="0"/>
                    </a:p>
                  </a:txBody>
                  <a:tcPr/>
                </a:tc>
                <a:tc>
                  <a:txBody>
                    <a:bodyPr/>
                    <a:lstStyle/>
                    <a:p>
                      <a:r>
                        <a:rPr kumimoji="1" lang="ja-JP" altLang="en-US" sz="1400" dirty="0" smtClean="0"/>
                        <a:t>ケーブル</a:t>
                      </a:r>
                      <a:r>
                        <a:rPr kumimoji="1" lang="en-US" altLang="ja-JP" sz="1400" dirty="0" err="1" smtClean="0"/>
                        <a:t>Assy</a:t>
                      </a:r>
                      <a:endParaRPr kumimoji="1" lang="ja-JP" altLang="en-US" sz="1400" dirty="0"/>
                    </a:p>
                  </a:txBody>
                  <a:tcPr/>
                </a:tc>
                <a:tc>
                  <a:txBody>
                    <a:bodyPr/>
                    <a:lstStyle/>
                    <a:p>
                      <a:r>
                        <a:rPr kumimoji="1" lang="en-US" altLang="ja-JP" sz="1400" dirty="0" smtClean="0"/>
                        <a:t>FPC</a:t>
                      </a:r>
                      <a:endParaRPr kumimoji="1" lang="ja-JP" altLang="en-US" sz="1400" dirty="0"/>
                    </a:p>
                  </a:txBody>
                  <a:tcPr/>
                </a:tc>
                <a:tc>
                  <a:txBody>
                    <a:bodyPr/>
                    <a:lstStyle/>
                    <a:p>
                      <a:r>
                        <a:rPr kumimoji="1" lang="ja-JP" altLang="en-US" sz="1400" dirty="0" smtClean="0"/>
                        <a:t>コストインパクト</a:t>
                      </a:r>
                      <a:endParaRPr kumimoji="1" lang="ja-JP" altLang="en-US" sz="1400" dirty="0"/>
                    </a:p>
                  </a:txBody>
                  <a:tcPr/>
                </a:tc>
                <a:extLst>
                  <a:ext uri="{0D108BD9-81ED-4DB2-BD59-A6C34878D82A}">
                    <a16:rowId xmlns:a16="http://schemas.microsoft.com/office/drawing/2014/main" val="3356332193"/>
                  </a:ext>
                </a:extLst>
              </a:tr>
              <a:tr h="370840">
                <a:tc>
                  <a:txBody>
                    <a:bodyPr/>
                    <a:lstStyle/>
                    <a:p>
                      <a:r>
                        <a:rPr kumimoji="1" lang="ja-JP" altLang="en-US" sz="1400" dirty="0" smtClean="0"/>
                        <a:t>組立</a:t>
                      </a:r>
                      <a:endParaRPr kumimoji="1" lang="ja-JP" altLang="en-US" sz="1400" dirty="0"/>
                    </a:p>
                  </a:txBody>
                  <a:tcPr/>
                </a:tc>
                <a:tc>
                  <a:txBody>
                    <a:bodyPr/>
                    <a:lstStyle/>
                    <a:p>
                      <a:r>
                        <a:rPr kumimoji="1" lang="ja-JP" altLang="en-US" sz="1400" dirty="0" smtClean="0"/>
                        <a:t>煩雑でかさばる、組み立てミスが起こりやすい</a:t>
                      </a:r>
                      <a:endParaRPr kumimoji="1" lang="ja-JP" altLang="en-US" sz="1400" dirty="0"/>
                    </a:p>
                  </a:txBody>
                  <a:tcPr/>
                </a:tc>
                <a:tc>
                  <a:txBody>
                    <a:bodyPr/>
                    <a:lstStyle/>
                    <a:p>
                      <a:r>
                        <a:rPr kumimoji="1" lang="ja-JP" altLang="en-US" sz="1400" dirty="0" smtClean="0"/>
                        <a:t>統合されたデザイン、高効率の組み立て</a:t>
                      </a:r>
                      <a:endParaRPr kumimoji="1" lang="ja-JP" altLang="en-US" sz="1400" dirty="0"/>
                    </a:p>
                  </a:txBody>
                  <a:tcPr/>
                </a:tc>
                <a:tc>
                  <a:txBody>
                    <a:bodyPr/>
                    <a:lstStyle/>
                    <a:p>
                      <a:r>
                        <a:rPr kumimoji="1" lang="ja-JP" altLang="en-US" sz="1400" dirty="0" smtClean="0"/>
                        <a:t>人件費の削減</a:t>
                      </a:r>
                      <a:endParaRPr kumimoji="1" lang="ja-JP" altLang="en-US" sz="1400" dirty="0"/>
                    </a:p>
                  </a:txBody>
                  <a:tcPr/>
                </a:tc>
                <a:extLst>
                  <a:ext uri="{0D108BD9-81ED-4DB2-BD59-A6C34878D82A}">
                    <a16:rowId xmlns:a16="http://schemas.microsoft.com/office/drawing/2014/main" val="2616731155"/>
                  </a:ext>
                </a:extLst>
              </a:tr>
              <a:tr h="370840">
                <a:tc>
                  <a:txBody>
                    <a:bodyPr/>
                    <a:lstStyle/>
                    <a:p>
                      <a:r>
                        <a:rPr kumimoji="1" lang="ja-JP" altLang="en-US" sz="1400" dirty="0" smtClean="0"/>
                        <a:t>信頼性</a:t>
                      </a:r>
                      <a:endParaRPr kumimoji="1" lang="ja-JP" altLang="en-US" sz="1400" dirty="0"/>
                    </a:p>
                  </a:txBody>
                  <a:tcPr/>
                </a:tc>
                <a:tc>
                  <a:txBody>
                    <a:bodyPr/>
                    <a:lstStyle/>
                    <a:p>
                      <a:r>
                        <a:rPr kumimoji="1" lang="ja-JP" altLang="en-US" sz="1400" dirty="0" smtClean="0"/>
                        <a:t>低い、接続部の破損リスクがある</a:t>
                      </a:r>
                      <a:endParaRPr kumimoji="1" lang="ja-JP" altLang="en-US" sz="1400" dirty="0"/>
                    </a:p>
                  </a:txBody>
                  <a:tcPr/>
                </a:tc>
                <a:tc>
                  <a:txBody>
                    <a:bodyPr/>
                    <a:lstStyle/>
                    <a:p>
                      <a:r>
                        <a:rPr kumimoji="1" lang="ja-JP" altLang="en-US" sz="1400" dirty="0" smtClean="0"/>
                        <a:t>高い：銅やアルミは可鍛性に優れた素材であり、</a:t>
                      </a:r>
                      <a:r>
                        <a:rPr kumimoji="1" lang="ja-JP" altLang="en-US" sz="1400" dirty="0" err="1" smtClean="0"/>
                        <a:t>はんだの</a:t>
                      </a:r>
                      <a:r>
                        <a:rPr kumimoji="1" lang="ja-JP" altLang="en-US" sz="1400" dirty="0" smtClean="0"/>
                        <a:t>脆化がない。</a:t>
                      </a:r>
                      <a:endParaRPr kumimoji="1" lang="ja-JP" altLang="en-US" sz="1400" dirty="0"/>
                    </a:p>
                  </a:txBody>
                  <a:tcPr/>
                </a:tc>
                <a:tc>
                  <a:txBody>
                    <a:bodyPr/>
                    <a:lstStyle/>
                    <a:p>
                      <a:r>
                        <a:rPr kumimoji="1" lang="ja-JP" altLang="en-US" sz="1400" dirty="0" smtClean="0"/>
                        <a:t>再加工コストの削減</a:t>
                      </a:r>
                      <a:endParaRPr kumimoji="1" lang="ja-JP" altLang="en-US" sz="1400" dirty="0"/>
                    </a:p>
                  </a:txBody>
                  <a:tcPr/>
                </a:tc>
                <a:extLst>
                  <a:ext uri="{0D108BD9-81ED-4DB2-BD59-A6C34878D82A}">
                    <a16:rowId xmlns:a16="http://schemas.microsoft.com/office/drawing/2014/main" val="2267433101"/>
                  </a:ext>
                </a:extLst>
              </a:tr>
              <a:tr h="370840">
                <a:tc>
                  <a:txBody>
                    <a:bodyPr/>
                    <a:lstStyle/>
                    <a:p>
                      <a:r>
                        <a:rPr kumimoji="1" lang="ja-JP" altLang="en-US" sz="1400" dirty="0" smtClean="0"/>
                        <a:t>熱放散について</a:t>
                      </a:r>
                      <a:endParaRPr kumimoji="1" lang="ja-JP" altLang="en-US" sz="1400" dirty="0"/>
                    </a:p>
                  </a:txBody>
                  <a:tcPr/>
                </a:tc>
                <a:tc>
                  <a:txBody>
                    <a:bodyPr/>
                    <a:lstStyle/>
                    <a:p>
                      <a:r>
                        <a:rPr kumimoji="1" lang="ja-JP" altLang="en-US" sz="1400" dirty="0" smtClean="0"/>
                        <a:t>悪い、被覆により放熱性低下</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銅とアルミの両方が放熱性に優れた素材であり、平板状の導体は表面積が大きいため放熱性に優れている。</a:t>
                      </a:r>
                    </a:p>
                    <a:p>
                      <a:endParaRPr kumimoji="1" lang="ja-JP" altLang="en-US" sz="1400" dirty="0"/>
                    </a:p>
                  </a:txBody>
                  <a:tcPr/>
                </a:tc>
                <a:tc>
                  <a:txBody>
                    <a:bodyPr/>
                    <a:lstStyle/>
                    <a:p>
                      <a:r>
                        <a:rPr kumimoji="1" lang="ja-JP" altLang="en-US" sz="1400" dirty="0" smtClean="0"/>
                        <a:t>バッテリーパックの出力効率の向上</a:t>
                      </a:r>
                      <a:endParaRPr kumimoji="1" lang="ja-JP" altLang="en-US" sz="1400" dirty="0"/>
                    </a:p>
                  </a:txBody>
                  <a:tcPr/>
                </a:tc>
                <a:extLst>
                  <a:ext uri="{0D108BD9-81ED-4DB2-BD59-A6C34878D82A}">
                    <a16:rowId xmlns:a16="http://schemas.microsoft.com/office/drawing/2014/main" val="1373908043"/>
                  </a:ext>
                </a:extLst>
              </a:tr>
              <a:tr h="370840">
                <a:tc>
                  <a:txBody>
                    <a:bodyPr/>
                    <a:lstStyle/>
                    <a:p>
                      <a:r>
                        <a:rPr kumimoji="1" lang="ja-JP" altLang="en-US" sz="1400" dirty="0" smtClean="0"/>
                        <a:t>重量</a:t>
                      </a:r>
                      <a:endParaRPr kumimoji="1" lang="ja-JP" altLang="en-US" sz="1400" dirty="0"/>
                    </a:p>
                  </a:txBody>
                  <a:tcPr/>
                </a:tc>
                <a:tc>
                  <a:txBody>
                    <a:bodyPr/>
                    <a:lstStyle/>
                    <a:p>
                      <a:r>
                        <a:rPr kumimoji="1" lang="ja-JP" altLang="en-US" sz="1400" dirty="0" smtClean="0"/>
                        <a:t>重い</a:t>
                      </a:r>
                      <a:endParaRPr kumimoji="1" lang="ja-JP" altLang="en-US" sz="1400" dirty="0"/>
                    </a:p>
                  </a:txBody>
                  <a:tcPr/>
                </a:tc>
                <a:tc>
                  <a:txBody>
                    <a:bodyPr/>
                    <a:lstStyle/>
                    <a:p>
                      <a:r>
                        <a:rPr kumimoji="1" lang="ja-JP" altLang="en-US" sz="1400" dirty="0" smtClean="0"/>
                        <a:t>軽い</a:t>
                      </a:r>
                      <a:endParaRPr kumimoji="1" lang="ja-JP" altLang="en-US" sz="1400" dirty="0"/>
                    </a:p>
                  </a:txBody>
                  <a:tcPr/>
                </a:tc>
                <a:tc>
                  <a:txBody>
                    <a:bodyPr/>
                    <a:lstStyle/>
                    <a:p>
                      <a:r>
                        <a:rPr kumimoji="1" lang="ja-JP" altLang="en-US" sz="1400" dirty="0" smtClean="0"/>
                        <a:t>電力密度を高め、パックや車両の総重量を減らす。</a:t>
                      </a:r>
                      <a:endParaRPr kumimoji="1" lang="ja-JP" altLang="en-US" sz="1400" dirty="0"/>
                    </a:p>
                  </a:txBody>
                  <a:tcPr/>
                </a:tc>
                <a:extLst>
                  <a:ext uri="{0D108BD9-81ED-4DB2-BD59-A6C34878D82A}">
                    <a16:rowId xmlns:a16="http://schemas.microsoft.com/office/drawing/2014/main" val="1269048286"/>
                  </a:ext>
                </a:extLst>
              </a:tr>
              <a:tr h="370840">
                <a:tc>
                  <a:txBody>
                    <a:bodyPr/>
                    <a:lstStyle/>
                    <a:p>
                      <a:r>
                        <a:rPr kumimoji="1" lang="ja-JP" altLang="en-US" sz="1400" dirty="0" smtClean="0"/>
                        <a:t>回路設計</a:t>
                      </a:r>
                      <a:endParaRPr kumimoji="1" lang="ja-JP" altLang="en-US" sz="1400" dirty="0"/>
                    </a:p>
                  </a:txBody>
                  <a:tcPr/>
                </a:tc>
                <a:tc>
                  <a:txBody>
                    <a:bodyPr/>
                    <a:lstStyle/>
                    <a:p>
                      <a:r>
                        <a:rPr kumimoji="1" lang="ja-JP" altLang="en-US" sz="1400" dirty="0" smtClean="0"/>
                        <a:t>複雑で他の部品との統合が難しい</a:t>
                      </a:r>
                      <a:endParaRPr kumimoji="1" lang="ja-JP" altLang="en-US" sz="1400" dirty="0"/>
                    </a:p>
                  </a:txBody>
                  <a:tcPr/>
                </a:tc>
                <a:tc>
                  <a:txBody>
                    <a:bodyPr/>
                    <a:lstStyle/>
                    <a:p>
                      <a:r>
                        <a:rPr kumimoji="1" lang="ja-JP" altLang="en-US" sz="1400" dirty="0" smtClean="0"/>
                        <a:t>省スペースで組み込みが容易な設計</a:t>
                      </a:r>
                      <a:endParaRPr kumimoji="1" lang="ja-JP" altLang="en-US" sz="1400" dirty="0"/>
                    </a:p>
                  </a:txBody>
                  <a:tcPr/>
                </a:tc>
                <a:tc>
                  <a:txBody>
                    <a:bodyPr/>
                    <a:lstStyle/>
                    <a:p>
                      <a:r>
                        <a:rPr kumimoji="1" lang="ja-JP" altLang="en-US" sz="1400" dirty="0" smtClean="0"/>
                        <a:t>省スペース、プロセスコストの削減</a:t>
                      </a:r>
                      <a:endParaRPr kumimoji="1" lang="ja-JP" altLang="en-US" sz="1400" dirty="0"/>
                    </a:p>
                  </a:txBody>
                  <a:tcPr/>
                </a:tc>
                <a:extLst>
                  <a:ext uri="{0D108BD9-81ED-4DB2-BD59-A6C34878D82A}">
                    <a16:rowId xmlns:a16="http://schemas.microsoft.com/office/drawing/2014/main" val="952101543"/>
                  </a:ext>
                </a:extLst>
              </a:tr>
            </a:tbl>
          </a:graphicData>
        </a:graphic>
      </p:graphicFrame>
      <p:sp>
        <p:nvSpPr>
          <p:cNvPr id="7" name="テキスト ボックス 6"/>
          <p:cNvSpPr txBox="1"/>
          <p:nvPr/>
        </p:nvSpPr>
        <p:spPr>
          <a:xfrm>
            <a:off x="431800" y="5876260"/>
            <a:ext cx="7234673" cy="646331"/>
          </a:xfrm>
          <a:prstGeom prst="rect">
            <a:avLst/>
          </a:prstGeom>
          <a:noFill/>
        </p:spPr>
        <p:txBody>
          <a:bodyPr wrap="none" rtlCol="0">
            <a:spAutoFit/>
          </a:bodyPr>
          <a:lstStyle/>
          <a:p>
            <a:r>
              <a:rPr kumimoji="1" lang="ja-JP" altLang="en-US" b="0" dirty="0" smtClean="0"/>
              <a:t>その他</a:t>
            </a:r>
            <a:r>
              <a:rPr kumimoji="1" lang="en-US" altLang="ja-JP" b="0" dirty="0" smtClean="0"/>
              <a:t>:</a:t>
            </a:r>
            <a:r>
              <a:rPr kumimoji="1" lang="ja-JP" altLang="en-US" b="0" dirty="0" smtClean="0"/>
              <a:t>ケース組み込み時にワイヤを挟み断線させる事故が発生する</a:t>
            </a:r>
            <a:endParaRPr kumimoji="1" lang="en-US" altLang="ja-JP" b="0" dirty="0" smtClean="0"/>
          </a:p>
          <a:p>
            <a:endParaRPr kumimoji="1" lang="ja-JP" altLang="en-US" b="0" dirty="0"/>
          </a:p>
        </p:txBody>
      </p:sp>
    </p:spTree>
    <p:extLst>
      <p:ext uri="{BB962C8B-B14F-4D97-AF65-F5344CB8AC3E}">
        <p14:creationId xmlns:p14="http://schemas.microsoft.com/office/powerpoint/2010/main" val="297617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CCS</a:t>
            </a:r>
            <a:r>
              <a:rPr kumimoji="1" lang="ja-JP" altLang="en-US" dirty="0" smtClean="0"/>
              <a:t>回路</a:t>
            </a:r>
            <a:r>
              <a:rPr kumimoji="1" lang="en-US" altLang="ja-JP" dirty="0" smtClean="0"/>
              <a:t>(</a:t>
            </a:r>
            <a:r>
              <a:rPr lang="en-US" altLang="ja-JP" dirty="0"/>
              <a:t>Cell Connection </a:t>
            </a:r>
            <a:r>
              <a:rPr lang="en-US" altLang="ja-JP" dirty="0" smtClean="0"/>
              <a:t>System</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143565" y="1022312"/>
            <a:ext cx="8712200" cy="3380723"/>
          </a:xfrm>
        </p:spPr>
        <p:txBody>
          <a:bodyPr/>
          <a:lstStyle/>
          <a:p>
            <a:pPr marL="0" indent="0"/>
            <a:r>
              <a:rPr kumimoji="1" lang="ja-JP" altLang="en-US" sz="2000" dirty="0" smtClean="0"/>
              <a:t>　</a:t>
            </a:r>
            <a:r>
              <a:rPr kumimoji="1" lang="en-US" altLang="ja-JP" sz="2000" dirty="0" smtClean="0"/>
              <a:t>CCS</a:t>
            </a:r>
            <a:r>
              <a:rPr kumimoji="1" lang="ja-JP" altLang="en-US" sz="2000" dirty="0"/>
              <a:t>（</a:t>
            </a:r>
            <a:r>
              <a:rPr kumimoji="1" lang="en-US" altLang="ja-JP" sz="2000" dirty="0"/>
              <a:t>Cell Connection System</a:t>
            </a:r>
            <a:r>
              <a:rPr kumimoji="1" lang="ja-JP" altLang="en-US" sz="2000" dirty="0"/>
              <a:t>）は</a:t>
            </a:r>
            <a:r>
              <a:rPr kumimoji="1" lang="ja-JP" altLang="en-US" sz="2000" dirty="0" smtClean="0"/>
              <a:t>、電気</a:t>
            </a:r>
            <a:r>
              <a:rPr kumimoji="1" lang="ja-JP" altLang="en-US" sz="2000" dirty="0"/>
              <a:t>自動車（</a:t>
            </a:r>
            <a:r>
              <a:rPr kumimoji="1" lang="en-US" altLang="ja-JP" sz="2000" dirty="0"/>
              <a:t>EV</a:t>
            </a:r>
            <a:r>
              <a:rPr kumimoji="1" lang="ja-JP" altLang="en-US" sz="2000" dirty="0"/>
              <a:t>）やハイブリッド車（</a:t>
            </a:r>
            <a:r>
              <a:rPr kumimoji="1" lang="en-US" altLang="ja-JP" sz="2000" dirty="0"/>
              <a:t>HEV</a:t>
            </a:r>
            <a:r>
              <a:rPr kumimoji="1" lang="ja-JP" altLang="en-US" sz="2000" dirty="0"/>
              <a:t>）に</a:t>
            </a:r>
            <a:r>
              <a:rPr kumimoji="1" lang="ja-JP" altLang="en-US" sz="2000" dirty="0" smtClean="0"/>
              <a:t>搭載される。</a:t>
            </a:r>
            <a:endParaRPr kumimoji="1" lang="en-US" altLang="ja-JP" sz="2000" dirty="0" smtClean="0"/>
          </a:p>
          <a:p>
            <a:pPr marL="0" indent="0"/>
            <a:r>
              <a:rPr kumimoji="1" lang="ja-JP" altLang="en-US" sz="2000" dirty="0" smtClean="0"/>
              <a:t>　バッテリーパック</a:t>
            </a:r>
            <a:r>
              <a:rPr kumimoji="1" lang="ja-JP" altLang="en-US" sz="2000" dirty="0"/>
              <a:t>のトップカバーとして使用され、バッテリーセルの温度検知と電圧検知を行うとともに、バスバーを介してバッテリーパック</a:t>
            </a:r>
            <a:r>
              <a:rPr kumimoji="1" lang="en-US" altLang="ja-JP" sz="2000" dirty="0"/>
              <a:t>/</a:t>
            </a:r>
            <a:r>
              <a:rPr kumimoji="1" lang="ja-JP" altLang="en-US" sz="2000" dirty="0"/>
              <a:t>セル間の高電圧接続を</a:t>
            </a:r>
            <a:r>
              <a:rPr kumimoji="1" lang="ja-JP" altLang="en-US" sz="2000" dirty="0" smtClean="0"/>
              <a:t>行う。</a:t>
            </a:r>
            <a:endParaRPr kumimoji="1" lang="en-US" altLang="ja-JP" sz="2000" dirty="0" smtClean="0"/>
          </a:p>
          <a:p>
            <a:pPr marL="0" indent="0"/>
            <a:r>
              <a:rPr kumimoji="1" lang="ja-JP" altLang="en-US" sz="2000" dirty="0" smtClean="0"/>
              <a:t>　センサー</a:t>
            </a:r>
            <a:r>
              <a:rPr kumimoji="1" lang="ja-JP" altLang="en-US" sz="2000" dirty="0"/>
              <a:t>出力をバッテリーマネジメントシステム（</a:t>
            </a:r>
            <a:r>
              <a:rPr kumimoji="1" lang="en-US" altLang="ja-JP" sz="2000" dirty="0"/>
              <a:t>BMS</a:t>
            </a:r>
            <a:r>
              <a:rPr kumimoji="1" lang="ja-JP" altLang="en-US" sz="2000" dirty="0"/>
              <a:t>）に接続し、バッテリーパック</a:t>
            </a:r>
            <a:r>
              <a:rPr kumimoji="1" lang="en-US" altLang="ja-JP" sz="2000" dirty="0"/>
              <a:t>/</a:t>
            </a:r>
            <a:r>
              <a:rPr kumimoji="1" lang="ja-JP" altLang="en-US" sz="2000" dirty="0"/>
              <a:t>セルの充電状態の監視</a:t>
            </a:r>
            <a:r>
              <a:rPr kumimoji="1" lang="en-US" altLang="ja-JP" sz="2000" dirty="0"/>
              <a:t>/</a:t>
            </a:r>
            <a:r>
              <a:rPr kumimoji="1" lang="ja-JP" altLang="en-US" sz="2000" dirty="0"/>
              <a:t>制御を</a:t>
            </a:r>
            <a:r>
              <a:rPr kumimoji="1" lang="ja-JP" altLang="en-US" sz="2000" dirty="0" smtClean="0"/>
              <a:t>サポートす</a:t>
            </a:r>
            <a:r>
              <a:rPr kumimoji="1" lang="ja-JP" altLang="en-US" sz="2000" dirty="0"/>
              <a:t>る</a:t>
            </a:r>
            <a:r>
              <a:rPr kumimoji="1" lang="ja-JP" altLang="en-US" sz="2000" dirty="0" smtClean="0"/>
              <a:t>。</a:t>
            </a:r>
            <a:endParaRPr kumimoji="1" lang="ja-JP" altLang="en-US" sz="2000" dirty="0"/>
          </a:p>
        </p:txBody>
      </p:sp>
      <p:pic>
        <p:nvPicPr>
          <p:cNvPr id="5" name="図 4"/>
          <p:cNvPicPr>
            <a:picLocks noChangeAspect="1"/>
          </p:cNvPicPr>
          <p:nvPr/>
        </p:nvPicPr>
        <p:blipFill>
          <a:blip r:embed="rId2"/>
          <a:stretch>
            <a:fillRect/>
          </a:stretch>
        </p:blipFill>
        <p:spPr>
          <a:xfrm>
            <a:off x="431800" y="4231999"/>
            <a:ext cx="3581400" cy="2190750"/>
          </a:xfrm>
          <a:prstGeom prst="rect">
            <a:avLst/>
          </a:prstGeom>
        </p:spPr>
      </p:pic>
      <p:pic>
        <p:nvPicPr>
          <p:cNvPr id="6" name="図 5"/>
          <p:cNvPicPr>
            <a:picLocks noChangeAspect="1"/>
          </p:cNvPicPr>
          <p:nvPr/>
        </p:nvPicPr>
        <p:blipFill>
          <a:blip r:embed="rId3"/>
          <a:stretch>
            <a:fillRect/>
          </a:stretch>
        </p:blipFill>
        <p:spPr>
          <a:xfrm>
            <a:off x="4772025" y="4403035"/>
            <a:ext cx="3714750" cy="1876425"/>
          </a:xfrm>
          <a:prstGeom prst="rect">
            <a:avLst/>
          </a:prstGeom>
        </p:spPr>
      </p:pic>
    </p:spTree>
    <p:extLst>
      <p:ext uri="{BB962C8B-B14F-4D97-AF65-F5344CB8AC3E}">
        <p14:creationId xmlns:p14="http://schemas.microsoft.com/office/powerpoint/2010/main" val="970348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CSS</a:t>
            </a:r>
            <a:r>
              <a:rPr kumimoji="1" lang="ja-JP" altLang="en-US" dirty="0" smtClean="0"/>
              <a:t>用 </a:t>
            </a:r>
            <a:r>
              <a:rPr kumimoji="1" lang="en-US" altLang="ja-JP" dirty="0" smtClean="0"/>
              <a:t>FPC</a:t>
            </a:r>
            <a:r>
              <a:rPr kumimoji="1" lang="ja-JP" altLang="en-US" dirty="0" smtClean="0"/>
              <a:t>の見積依頼に必要なもの</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・仕様</a:t>
            </a:r>
            <a:endParaRPr kumimoji="1" lang="en-US" altLang="ja-JP" dirty="0" smtClean="0"/>
          </a:p>
          <a:p>
            <a:r>
              <a:rPr kumimoji="1" lang="ja-JP" altLang="en-US" dirty="0" smtClean="0"/>
              <a:t>ガーバーデータ･･･</a:t>
            </a:r>
            <a:r>
              <a:rPr kumimoji="1" lang="en-US" altLang="ja-JP" dirty="0" smtClean="0"/>
              <a:t>FPC</a:t>
            </a:r>
            <a:r>
              <a:rPr kumimoji="1" lang="ja-JP" altLang="en-US" dirty="0" smtClean="0"/>
              <a:t>を製造するための設計データ</a:t>
            </a:r>
            <a:endParaRPr kumimoji="1" lang="en-US" altLang="ja-JP" dirty="0" smtClean="0"/>
          </a:p>
          <a:p>
            <a:r>
              <a:rPr kumimoji="1" lang="ja-JP" altLang="en-US" dirty="0" smtClean="0"/>
              <a:t>または</a:t>
            </a:r>
            <a:endParaRPr kumimoji="1" lang="en-US" altLang="ja-JP" dirty="0" smtClean="0"/>
          </a:p>
          <a:p>
            <a:r>
              <a:rPr kumimoji="1" lang="ja-JP" altLang="en-US" dirty="0" smtClean="0"/>
              <a:t>定格電流・電圧、</a:t>
            </a:r>
            <a:r>
              <a:rPr kumimoji="1" lang="en-US" altLang="ja-JP" dirty="0" smtClean="0"/>
              <a:t>3D</a:t>
            </a:r>
            <a:r>
              <a:rPr kumimoji="1" lang="ja-JP" altLang="en-US" dirty="0" smtClean="0"/>
              <a:t>データ</a:t>
            </a:r>
            <a:r>
              <a:rPr kumimoji="1" lang="en-US" altLang="ja-JP" dirty="0" smtClean="0"/>
              <a:t>(</a:t>
            </a:r>
            <a:r>
              <a:rPr kumimoji="1" lang="ja-JP" altLang="en-US" dirty="0" smtClean="0"/>
              <a:t>寸法図</a:t>
            </a:r>
            <a:r>
              <a:rPr kumimoji="1" lang="en-US" altLang="ja-JP" dirty="0" smtClean="0"/>
              <a:t>)</a:t>
            </a:r>
          </a:p>
          <a:p>
            <a:r>
              <a:rPr kumimoji="1" lang="ja-JP" altLang="en-US" dirty="0" smtClean="0"/>
              <a:t>ヒューズ、</a:t>
            </a:r>
            <a:r>
              <a:rPr kumimoji="1" lang="ja-JP" altLang="en-US" dirty="0"/>
              <a:t>サーミスタ</a:t>
            </a:r>
            <a:r>
              <a:rPr kumimoji="1" lang="ja-JP" altLang="en-US" dirty="0" smtClean="0"/>
              <a:t>の情報</a:t>
            </a:r>
            <a:r>
              <a:rPr kumimoji="1" lang="en-US" altLang="ja-JP" dirty="0" smtClean="0"/>
              <a:t>(</a:t>
            </a:r>
            <a:r>
              <a:rPr kumimoji="1" lang="ja-JP" altLang="en-US" dirty="0" smtClean="0"/>
              <a:t>指定があれば型番</a:t>
            </a:r>
            <a:r>
              <a:rPr kumimoji="1" lang="en-US" altLang="ja-JP" dirty="0" smtClean="0"/>
              <a:t>)</a:t>
            </a:r>
          </a:p>
          <a:p>
            <a:endParaRPr kumimoji="1" lang="en-US" altLang="ja-JP" dirty="0" smtClean="0"/>
          </a:p>
          <a:p>
            <a:r>
              <a:rPr kumimoji="1" lang="ja-JP" altLang="en-US" dirty="0" smtClean="0"/>
              <a:t>・案件概要</a:t>
            </a:r>
            <a:endParaRPr kumimoji="1" lang="en-US" altLang="ja-JP" dirty="0"/>
          </a:p>
          <a:p>
            <a:r>
              <a:rPr kumimoji="1" lang="ja-JP" altLang="en-US" dirty="0" smtClean="0"/>
              <a:t>試作・量産スケジュール</a:t>
            </a:r>
            <a:endParaRPr kumimoji="1" lang="en-US" altLang="ja-JP" dirty="0" smtClean="0"/>
          </a:p>
          <a:p>
            <a:r>
              <a:rPr kumimoji="1" lang="ja-JP" altLang="en-US" dirty="0" smtClean="0"/>
              <a:t>量産開始時期</a:t>
            </a:r>
            <a:endParaRPr kumimoji="1" lang="en-US" altLang="ja-JP" dirty="0" smtClean="0"/>
          </a:p>
          <a:p>
            <a:r>
              <a:rPr kumimoji="1" lang="ja-JP" altLang="en-US" dirty="0" smtClean="0"/>
              <a:t>量産数量</a:t>
            </a:r>
            <a:r>
              <a:rPr kumimoji="1" lang="en-US" altLang="ja-JP" dirty="0" smtClean="0"/>
              <a:t>…..</a:t>
            </a:r>
            <a:endParaRPr kumimoji="1" lang="en-US" altLang="ja-JP" dirty="0"/>
          </a:p>
        </p:txBody>
      </p:sp>
      <p:pic>
        <p:nvPicPr>
          <p:cNvPr id="4" name="図 3"/>
          <p:cNvPicPr>
            <a:picLocks noChangeAspect="1"/>
          </p:cNvPicPr>
          <p:nvPr/>
        </p:nvPicPr>
        <p:blipFill>
          <a:blip r:embed="rId2"/>
          <a:stretch>
            <a:fillRect/>
          </a:stretch>
        </p:blipFill>
        <p:spPr>
          <a:xfrm>
            <a:off x="3935392" y="4760592"/>
            <a:ext cx="5208608" cy="2008208"/>
          </a:xfrm>
          <a:prstGeom prst="rect">
            <a:avLst/>
          </a:prstGeom>
        </p:spPr>
      </p:pic>
    </p:spTree>
    <p:extLst>
      <p:ext uri="{BB962C8B-B14F-4D97-AF65-F5344CB8AC3E}">
        <p14:creationId xmlns:p14="http://schemas.microsoft.com/office/powerpoint/2010/main" val="1479686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Q&amp;A</a:t>
            </a:r>
            <a:r>
              <a:rPr kumimoji="1" lang="ja-JP" altLang="en-US" dirty="0" smtClean="0"/>
              <a:t>①</a:t>
            </a:r>
            <a:endParaRPr kumimoji="1" lang="ja-JP" altLang="en-US" dirty="0"/>
          </a:p>
        </p:txBody>
      </p:sp>
      <p:sp>
        <p:nvSpPr>
          <p:cNvPr id="3" name="コンテンツ プレースホルダー 2"/>
          <p:cNvSpPr>
            <a:spLocks noGrp="1"/>
          </p:cNvSpPr>
          <p:nvPr>
            <p:ph idx="1"/>
          </p:nvPr>
        </p:nvSpPr>
        <p:spPr>
          <a:xfrm>
            <a:off x="431800" y="1358348"/>
            <a:ext cx="8280400" cy="3114261"/>
          </a:xfrm>
        </p:spPr>
        <p:txBody>
          <a:bodyPr/>
          <a:lstStyle/>
          <a:p>
            <a:r>
              <a:rPr kumimoji="1" lang="ja-JP" altLang="en-US" dirty="0" smtClean="0"/>
              <a:t>試作納期･･･ 材料が揃ってから</a:t>
            </a:r>
            <a:r>
              <a:rPr kumimoji="1" lang="en-US" altLang="ja-JP" dirty="0" smtClean="0"/>
              <a:t>3-4wks</a:t>
            </a:r>
          </a:p>
          <a:p>
            <a:r>
              <a:rPr kumimoji="1" lang="ja-JP" altLang="en-US" dirty="0"/>
              <a:t>試作費用･･･</a:t>
            </a:r>
            <a:r>
              <a:rPr kumimoji="1" lang="en-US" altLang="ja-JP" dirty="0"/>
              <a:t>1,000~2,000USD</a:t>
            </a:r>
          </a:p>
          <a:p>
            <a:r>
              <a:rPr kumimoji="1" lang="ja-JP" altLang="en-US" dirty="0" smtClean="0"/>
              <a:t>量産納期･･･</a:t>
            </a:r>
            <a:r>
              <a:rPr kumimoji="1" lang="en-US" altLang="ja-JP" dirty="0" smtClean="0"/>
              <a:t>8-10wks</a:t>
            </a:r>
          </a:p>
          <a:p>
            <a:r>
              <a:rPr kumimoji="1" lang="ja-JP" altLang="en-US" dirty="0"/>
              <a:t>製品単価･･･</a:t>
            </a:r>
            <a:r>
              <a:rPr kumimoji="1" lang="en-US" altLang="ja-JP" dirty="0"/>
              <a:t>20-30USD/set</a:t>
            </a:r>
            <a:r>
              <a:rPr kumimoji="1" lang="ja-JP" altLang="en-US" dirty="0"/>
              <a:t>　</a:t>
            </a:r>
            <a:r>
              <a:rPr kumimoji="1" lang="en-US" altLang="ja-JP" sz="1600" dirty="0"/>
              <a:t>※</a:t>
            </a:r>
            <a:r>
              <a:rPr kumimoji="1" lang="ja-JP" altLang="en-US" sz="1600" dirty="0"/>
              <a:t>デザインに</a:t>
            </a:r>
            <a:r>
              <a:rPr kumimoji="1" lang="ja-JP" altLang="en-US" sz="1600" dirty="0" smtClean="0"/>
              <a:t>よる</a:t>
            </a:r>
            <a:endParaRPr kumimoji="1" lang="en-US" altLang="ja-JP" dirty="0" smtClean="0"/>
          </a:p>
          <a:p>
            <a:r>
              <a:rPr kumimoji="1" lang="en-US" altLang="ja-JP" dirty="0" smtClean="0"/>
              <a:t>MOQ</a:t>
            </a:r>
            <a:r>
              <a:rPr kumimoji="1" lang="ja-JP" altLang="en-US" dirty="0" smtClean="0"/>
              <a:t>･･･　出荷頻度週</a:t>
            </a:r>
            <a:r>
              <a:rPr kumimoji="1" lang="en-US" altLang="ja-JP" dirty="0" smtClean="0"/>
              <a:t>1</a:t>
            </a:r>
            <a:r>
              <a:rPr kumimoji="1" lang="ja-JP" altLang="en-US" dirty="0" smtClean="0"/>
              <a:t>回以上を目安に設定</a:t>
            </a:r>
            <a:endParaRPr kumimoji="1" lang="en-US" altLang="ja-JP" dirty="0"/>
          </a:p>
          <a:p>
            <a:endParaRPr kumimoji="1" lang="en-US" altLang="ja-JP" sz="1600" dirty="0" smtClean="0"/>
          </a:p>
          <a:p>
            <a:endParaRPr kumimoji="1" lang="ja-JP" altLang="en-US" dirty="0"/>
          </a:p>
        </p:txBody>
      </p:sp>
    </p:spTree>
    <p:extLst>
      <p:ext uri="{BB962C8B-B14F-4D97-AF65-F5344CB8AC3E}">
        <p14:creationId xmlns:p14="http://schemas.microsoft.com/office/powerpoint/2010/main" val="1908760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Q&amp;A</a:t>
            </a:r>
            <a:r>
              <a:rPr kumimoji="1" lang="ja-JP" altLang="en-US" dirty="0" smtClean="0"/>
              <a:t>②</a:t>
            </a:r>
            <a:endParaRPr kumimoji="1" lang="ja-JP" altLang="en-US" dirty="0"/>
          </a:p>
        </p:txBody>
      </p:sp>
      <p:sp>
        <p:nvSpPr>
          <p:cNvPr id="3" name="コンテンツ プレースホルダー 2"/>
          <p:cNvSpPr>
            <a:spLocks noGrp="1"/>
          </p:cNvSpPr>
          <p:nvPr>
            <p:ph idx="1"/>
          </p:nvPr>
        </p:nvSpPr>
        <p:spPr>
          <a:xfrm>
            <a:off x="431800" y="1051025"/>
            <a:ext cx="8280400" cy="4686792"/>
          </a:xfrm>
        </p:spPr>
        <p:txBody>
          <a:bodyPr/>
          <a:lstStyle/>
          <a:p>
            <a:r>
              <a:rPr kumimoji="1" lang="ja-JP" altLang="en-US" sz="1600" dirty="0"/>
              <a:t>仕様について</a:t>
            </a:r>
            <a:endParaRPr kumimoji="1" lang="en-US" altLang="ja-JP" sz="1600" dirty="0"/>
          </a:p>
          <a:p>
            <a:r>
              <a:rPr kumimoji="1" lang="en-US" altLang="ja-JP" dirty="0"/>
              <a:t>CCS</a:t>
            </a:r>
            <a:r>
              <a:rPr kumimoji="1" lang="ja-JP" altLang="en-US" dirty="0"/>
              <a:t>回路の定格電流･･･</a:t>
            </a:r>
            <a:r>
              <a:rPr kumimoji="1" lang="en-US" altLang="ja-JP" dirty="0"/>
              <a:t>1A</a:t>
            </a:r>
            <a:r>
              <a:rPr kumimoji="1" lang="ja-JP" altLang="en-US" dirty="0"/>
              <a:t>以下</a:t>
            </a:r>
            <a:endParaRPr kumimoji="1" lang="en-US" altLang="ja-JP" dirty="0"/>
          </a:p>
          <a:p>
            <a:r>
              <a:rPr kumimoji="1" lang="ja-JP" altLang="en-US" dirty="0"/>
              <a:t>エッチングヒューズを用いる場合･･･</a:t>
            </a:r>
            <a:r>
              <a:rPr kumimoji="1" lang="en-US" altLang="ja-JP" dirty="0"/>
              <a:t>3~12A</a:t>
            </a:r>
          </a:p>
          <a:p>
            <a:r>
              <a:rPr kumimoji="1" lang="ja-JP" altLang="en-US" dirty="0"/>
              <a:t>ラミネートの材質･･･</a:t>
            </a:r>
            <a:r>
              <a:rPr kumimoji="1" lang="en-US" altLang="ja-JP" dirty="0"/>
              <a:t>PET</a:t>
            </a:r>
            <a:r>
              <a:rPr kumimoji="1" lang="ja-JP" altLang="en-US" dirty="0"/>
              <a:t>かポリイミド</a:t>
            </a:r>
            <a:endParaRPr kumimoji="1" lang="en-US" altLang="ja-JP" dirty="0"/>
          </a:p>
          <a:p>
            <a:r>
              <a:rPr kumimoji="1" lang="ja-JP" altLang="en-US" dirty="0"/>
              <a:t>ラミネートの絶縁抵抗　約</a:t>
            </a:r>
            <a:r>
              <a:rPr kumimoji="1" lang="en-US" altLang="ja-JP" dirty="0"/>
              <a:t>80V/um</a:t>
            </a:r>
          </a:p>
          <a:p>
            <a:r>
              <a:rPr kumimoji="1" lang="ja-JP" altLang="en-US" dirty="0"/>
              <a:t>ケースの材質･･･</a:t>
            </a:r>
            <a:r>
              <a:rPr kumimoji="1" lang="en-US" altLang="ja-JP" dirty="0"/>
              <a:t>PP+GF</a:t>
            </a:r>
            <a:r>
              <a:rPr kumimoji="1" lang="ja-JP" altLang="en-US" dirty="0"/>
              <a:t>か</a:t>
            </a:r>
            <a:r>
              <a:rPr kumimoji="1" lang="en-US" altLang="ja-JP" dirty="0"/>
              <a:t>ABS</a:t>
            </a:r>
          </a:p>
          <a:p>
            <a:r>
              <a:rPr kumimoji="1" lang="en-US" altLang="ja-JP" dirty="0" smtClean="0"/>
              <a:t>PAD</a:t>
            </a:r>
            <a:r>
              <a:rPr kumimoji="1" lang="ja-JP" altLang="en-US" dirty="0" smtClean="0"/>
              <a:t>の材質･･･ニッケル</a:t>
            </a:r>
            <a:endParaRPr kumimoji="1" lang="en-US" altLang="ja-JP" dirty="0" smtClean="0"/>
          </a:p>
          <a:p>
            <a:r>
              <a:rPr kumimoji="1" lang="ja-JP" altLang="en-US" dirty="0" smtClean="0"/>
              <a:t>バスバーの材質･･･アルミ</a:t>
            </a:r>
            <a:r>
              <a:rPr kumimoji="1" lang="en-US" altLang="ja-JP" dirty="0" smtClean="0"/>
              <a:t>1050</a:t>
            </a:r>
          </a:p>
          <a:p>
            <a:r>
              <a:rPr kumimoji="1" lang="ja-JP" altLang="en-US" dirty="0" smtClean="0"/>
              <a:t>各接続</a:t>
            </a:r>
            <a:endParaRPr kumimoji="1" lang="en-US" altLang="ja-JP" dirty="0" smtClean="0"/>
          </a:p>
          <a:p>
            <a:r>
              <a:rPr kumimoji="1" lang="ja-JP" altLang="en-US" dirty="0"/>
              <a:t>　</a:t>
            </a:r>
            <a:r>
              <a:rPr kumimoji="1" lang="ja-JP" altLang="en-US" dirty="0" smtClean="0"/>
              <a:t>バスバーと</a:t>
            </a:r>
            <a:r>
              <a:rPr kumimoji="1" lang="en-US" altLang="ja-JP" dirty="0" smtClean="0"/>
              <a:t>PAD</a:t>
            </a:r>
            <a:r>
              <a:rPr kumimoji="1" lang="ja-JP" altLang="en-US" dirty="0" smtClean="0"/>
              <a:t>間･･･レーザー溶接</a:t>
            </a:r>
            <a:endParaRPr kumimoji="1" lang="en-US" altLang="ja-JP" dirty="0" smtClean="0"/>
          </a:p>
          <a:p>
            <a:r>
              <a:rPr kumimoji="1" lang="ja-JP" altLang="en-US" dirty="0"/>
              <a:t>　</a:t>
            </a:r>
            <a:r>
              <a:rPr kumimoji="1" lang="en-US" altLang="ja-JP" dirty="0" smtClean="0"/>
              <a:t>PAD</a:t>
            </a:r>
            <a:r>
              <a:rPr kumimoji="1" lang="ja-JP" altLang="en-US" dirty="0" smtClean="0"/>
              <a:t>と</a:t>
            </a:r>
            <a:r>
              <a:rPr kumimoji="1" lang="en-US" altLang="ja-JP" dirty="0" smtClean="0"/>
              <a:t>FPC</a:t>
            </a:r>
            <a:r>
              <a:rPr kumimoji="1" lang="ja-JP" altLang="en-US" dirty="0" smtClean="0"/>
              <a:t>間</a:t>
            </a:r>
            <a:r>
              <a:rPr kumimoji="1" lang="ja-JP" altLang="en-US" dirty="0"/>
              <a:t>･･</a:t>
            </a:r>
            <a:r>
              <a:rPr kumimoji="1" lang="ja-JP" altLang="en-US" dirty="0" smtClean="0"/>
              <a:t>･　はんだ</a:t>
            </a:r>
            <a:endParaRPr kumimoji="1" lang="ja-JP" altLang="en-US" dirty="0"/>
          </a:p>
        </p:txBody>
      </p:sp>
    </p:spTree>
    <p:extLst>
      <p:ext uri="{BB962C8B-B14F-4D97-AF65-F5344CB8AC3E}">
        <p14:creationId xmlns:p14="http://schemas.microsoft.com/office/powerpoint/2010/main" val="3205200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mphonel-tagline 2017">
  <a:themeElements>
    <a:clrScheme name="Amphenol">
      <a:dk1>
        <a:sysClr val="windowText" lastClr="000000"/>
      </a:dk1>
      <a:lt1>
        <a:sysClr val="window" lastClr="FFFFFF"/>
      </a:lt1>
      <a:dk2>
        <a:srgbClr val="005EB8"/>
      </a:dk2>
      <a:lt2>
        <a:srgbClr val="EEECE1"/>
      </a:lt2>
      <a:accent1>
        <a:srgbClr val="002664"/>
      </a:accent1>
      <a:accent2>
        <a:srgbClr val="546A71"/>
      </a:accent2>
      <a:accent3>
        <a:srgbClr val="D1D4D3"/>
      </a:accent3>
      <a:accent4>
        <a:srgbClr val="739ABC"/>
      </a:accent4>
      <a:accent5>
        <a:srgbClr val="69BE28"/>
      </a:accent5>
      <a:accent6>
        <a:srgbClr val="F79646"/>
      </a:accent6>
      <a:hlink>
        <a:srgbClr val="002664"/>
      </a:hlink>
      <a:folHlink>
        <a:srgbClr val="546A71"/>
      </a:folHlink>
    </a:clrScheme>
    <a:fontScheme name="DSV_template_co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SV_template_co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SV_template_co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SV_template_co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SV_template_co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SV_template_co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SV_template_co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SV_template_co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SV_template_co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SV_template_co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SV_template_co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SV_template_co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SV_template_co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SV_template_corp 13">
        <a:dk1>
          <a:srgbClr val="000000"/>
        </a:dk1>
        <a:lt1>
          <a:srgbClr val="FFFFFF"/>
        </a:lt1>
        <a:dk2>
          <a:srgbClr val="002664"/>
        </a:dk2>
        <a:lt2>
          <a:srgbClr val="5E6A71"/>
        </a:lt2>
        <a:accent1>
          <a:srgbClr val="739ABC"/>
        </a:accent1>
        <a:accent2>
          <a:srgbClr val="69BE28"/>
        </a:accent2>
        <a:accent3>
          <a:srgbClr val="FFFFFF"/>
        </a:accent3>
        <a:accent4>
          <a:srgbClr val="000000"/>
        </a:accent4>
        <a:accent5>
          <a:srgbClr val="BCCADA"/>
        </a:accent5>
        <a:accent6>
          <a:srgbClr val="5EAC23"/>
        </a:accent6>
        <a:hlink>
          <a:srgbClr val="FECB00"/>
        </a:hlink>
        <a:folHlink>
          <a:srgbClr val="FF6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AO Presentation Template" id="{348C25B4-A1AE-4897-B586-7CDA0EB6880F}" vid="{1C7B64FF-7959-468E-A216-C3C7F4DA3BA7}"/>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O 2017">
  <a:themeElements>
    <a:clrScheme name="Amphenol">
      <a:dk1>
        <a:sysClr val="windowText" lastClr="000000"/>
      </a:dk1>
      <a:lt1>
        <a:sysClr val="window" lastClr="FFFFFF"/>
      </a:lt1>
      <a:dk2>
        <a:srgbClr val="005EB8"/>
      </a:dk2>
      <a:lt2>
        <a:srgbClr val="EEECE1"/>
      </a:lt2>
      <a:accent1>
        <a:srgbClr val="002664"/>
      </a:accent1>
      <a:accent2>
        <a:srgbClr val="546A71"/>
      </a:accent2>
      <a:accent3>
        <a:srgbClr val="D1D4D3"/>
      </a:accent3>
      <a:accent4>
        <a:srgbClr val="739ABC"/>
      </a:accent4>
      <a:accent5>
        <a:srgbClr val="69BE28"/>
      </a:accent5>
      <a:accent6>
        <a:srgbClr val="F79646"/>
      </a:accent6>
      <a:hlink>
        <a:srgbClr val="002664"/>
      </a:hlink>
      <a:folHlink>
        <a:srgbClr val="546A71"/>
      </a:folHlink>
    </a:clrScheme>
    <a:fontScheme name="DSV_template_co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SV_template_co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SV_template_co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SV_template_co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SV_template_co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SV_template_co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SV_template_co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SV_template_co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SV_template_co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SV_template_co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SV_template_co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SV_template_co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SV_template_co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SV_template_corp 13">
        <a:dk1>
          <a:srgbClr val="000000"/>
        </a:dk1>
        <a:lt1>
          <a:srgbClr val="FFFFFF"/>
        </a:lt1>
        <a:dk2>
          <a:srgbClr val="002664"/>
        </a:dk2>
        <a:lt2>
          <a:srgbClr val="5E6A71"/>
        </a:lt2>
        <a:accent1>
          <a:srgbClr val="739ABC"/>
        </a:accent1>
        <a:accent2>
          <a:srgbClr val="69BE28"/>
        </a:accent2>
        <a:accent3>
          <a:srgbClr val="FFFFFF"/>
        </a:accent3>
        <a:accent4>
          <a:srgbClr val="000000"/>
        </a:accent4>
        <a:accent5>
          <a:srgbClr val="BCCADA"/>
        </a:accent5>
        <a:accent6>
          <a:srgbClr val="5EAC23"/>
        </a:accent6>
        <a:hlink>
          <a:srgbClr val="FECB00"/>
        </a:hlink>
        <a:folHlink>
          <a:srgbClr val="FF6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AO Presentation Template" id="{348C25B4-A1AE-4897-B586-7CDA0EB6880F}" vid="{1C7B64FF-7959-468E-A216-C3C7F4DA3BA7}"/>
    </a:ext>
  </a:extLst>
</a:theme>
</file>

<file path=ppt/theme/theme3.xml><?xml version="1.0" encoding="utf-8"?>
<a:theme xmlns:a="http://schemas.openxmlformats.org/drawingml/2006/main" name="ACAD 2017">
  <a:themeElements>
    <a:clrScheme name="Amphenol">
      <a:dk1>
        <a:sysClr val="windowText" lastClr="000000"/>
      </a:dk1>
      <a:lt1>
        <a:sysClr val="window" lastClr="FFFFFF"/>
      </a:lt1>
      <a:dk2>
        <a:srgbClr val="005EB8"/>
      </a:dk2>
      <a:lt2>
        <a:srgbClr val="EEECE1"/>
      </a:lt2>
      <a:accent1>
        <a:srgbClr val="002664"/>
      </a:accent1>
      <a:accent2>
        <a:srgbClr val="546A71"/>
      </a:accent2>
      <a:accent3>
        <a:srgbClr val="D1D4D3"/>
      </a:accent3>
      <a:accent4>
        <a:srgbClr val="739ABC"/>
      </a:accent4>
      <a:accent5>
        <a:srgbClr val="69BE28"/>
      </a:accent5>
      <a:accent6>
        <a:srgbClr val="F79646"/>
      </a:accent6>
      <a:hlink>
        <a:srgbClr val="002664"/>
      </a:hlink>
      <a:folHlink>
        <a:srgbClr val="546A71"/>
      </a:folHlink>
    </a:clrScheme>
    <a:fontScheme name="DSV_template_co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SV_template_co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SV_template_co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SV_template_co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SV_template_co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SV_template_co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SV_template_co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SV_template_co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SV_template_co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SV_template_co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SV_template_co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SV_template_co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SV_template_co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SV_template_corp 13">
        <a:dk1>
          <a:srgbClr val="000000"/>
        </a:dk1>
        <a:lt1>
          <a:srgbClr val="FFFFFF"/>
        </a:lt1>
        <a:dk2>
          <a:srgbClr val="002664"/>
        </a:dk2>
        <a:lt2>
          <a:srgbClr val="5E6A71"/>
        </a:lt2>
        <a:accent1>
          <a:srgbClr val="739ABC"/>
        </a:accent1>
        <a:accent2>
          <a:srgbClr val="69BE28"/>
        </a:accent2>
        <a:accent3>
          <a:srgbClr val="FFFFFF"/>
        </a:accent3>
        <a:accent4>
          <a:srgbClr val="000000"/>
        </a:accent4>
        <a:accent5>
          <a:srgbClr val="BCCADA"/>
        </a:accent5>
        <a:accent6>
          <a:srgbClr val="5EAC23"/>
        </a:accent6>
        <a:hlink>
          <a:srgbClr val="FECB00"/>
        </a:hlink>
        <a:folHlink>
          <a:srgbClr val="FF6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AO Presentation Template" id="{348C25B4-A1AE-4897-B586-7CDA0EB6880F}" vid="{1C7B64FF-7959-468E-A216-C3C7F4DA3BA7}"/>
    </a:ext>
  </a:extLst>
</a:theme>
</file>

<file path=ppt/theme/theme4.xml><?xml version="1.0" encoding="utf-8"?>
<a:theme xmlns:a="http://schemas.openxmlformats.org/drawingml/2006/main" name="AMAO 2017">
  <a:themeElements>
    <a:clrScheme name="Amphenol">
      <a:dk1>
        <a:sysClr val="windowText" lastClr="000000"/>
      </a:dk1>
      <a:lt1>
        <a:sysClr val="window" lastClr="FFFFFF"/>
      </a:lt1>
      <a:dk2>
        <a:srgbClr val="005EB8"/>
      </a:dk2>
      <a:lt2>
        <a:srgbClr val="EEECE1"/>
      </a:lt2>
      <a:accent1>
        <a:srgbClr val="002664"/>
      </a:accent1>
      <a:accent2>
        <a:srgbClr val="546A71"/>
      </a:accent2>
      <a:accent3>
        <a:srgbClr val="D1D4D3"/>
      </a:accent3>
      <a:accent4>
        <a:srgbClr val="739ABC"/>
      </a:accent4>
      <a:accent5>
        <a:srgbClr val="69BE28"/>
      </a:accent5>
      <a:accent6>
        <a:srgbClr val="F79646"/>
      </a:accent6>
      <a:hlink>
        <a:srgbClr val="002664"/>
      </a:hlink>
      <a:folHlink>
        <a:srgbClr val="546A71"/>
      </a:folHlink>
    </a:clrScheme>
    <a:fontScheme name="DSV_template_co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SV_template_co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SV_template_co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SV_template_co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SV_template_co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SV_template_co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SV_template_co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SV_template_co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SV_template_co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SV_template_co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SV_template_co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SV_template_co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SV_template_co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SV_template_corp 13">
        <a:dk1>
          <a:srgbClr val="000000"/>
        </a:dk1>
        <a:lt1>
          <a:srgbClr val="FFFFFF"/>
        </a:lt1>
        <a:dk2>
          <a:srgbClr val="002664"/>
        </a:dk2>
        <a:lt2>
          <a:srgbClr val="5E6A71"/>
        </a:lt2>
        <a:accent1>
          <a:srgbClr val="739ABC"/>
        </a:accent1>
        <a:accent2>
          <a:srgbClr val="69BE28"/>
        </a:accent2>
        <a:accent3>
          <a:srgbClr val="FFFFFF"/>
        </a:accent3>
        <a:accent4>
          <a:srgbClr val="000000"/>
        </a:accent4>
        <a:accent5>
          <a:srgbClr val="BCCADA"/>
        </a:accent5>
        <a:accent6>
          <a:srgbClr val="5EAC23"/>
        </a:accent6>
        <a:hlink>
          <a:srgbClr val="FECB00"/>
        </a:hlink>
        <a:folHlink>
          <a:srgbClr val="FF6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AO Presentation Template" id="{348C25B4-A1AE-4897-B586-7CDA0EB6880F}" vid="{1C7B64FF-7959-468E-A216-C3C7F4DA3BA7}"/>
    </a:ext>
  </a:extLst>
</a:theme>
</file>

<file path=ppt/theme/theme5.xml><?xml version="1.0" encoding="utf-8"?>
<a:theme xmlns:a="http://schemas.openxmlformats.org/drawingml/2006/main" name="1_AMAO 2017">
  <a:themeElements>
    <a:clrScheme name="Amphenol">
      <a:dk1>
        <a:sysClr val="windowText" lastClr="000000"/>
      </a:dk1>
      <a:lt1>
        <a:sysClr val="window" lastClr="FFFFFF"/>
      </a:lt1>
      <a:dk2>
        <a:srgbClr val="005EB8"/>
      </a:dk2>
      <a:lt2>
        <a:srgbClr val="EEECE1"/>
      </a:lt2>
      <a:accent1>
        <a:srgbClr val="002664"/>
      </a:accent1>
      <a:accent2>
        <a:srgbClr val="546A71"/>
      </a:accent2>
      <a:accent3>
        <a:srgbClr val="D1D4D3"/>
      </a:accent3>
      <a:accent4>
        <a:srgbClr val="739ABC"/>
      </a:accent4>
      <a:accent5>
        <a:srgbClr val="69BE28"/>
      </a:accent5>
      <a:accent6>
        <a:srgbClr val="F79646"/>
      </a:accent6>
      <a:hlink>
        <a:srgbClr val="002664"/>
      </a:hlink>
      <a:folHlink>
        <a:srgbClr val="546A71"/>
      </a:folHlink>
    </a:clrScheme>
    <a:fontScheme name="DSV_template_co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SV_template_co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SV_template_co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SV_template_co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SV_template_co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SV_template_co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SV_template_co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SV_template_co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SV_template_co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SV_template_co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SV_template_co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SV_template_co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SV_template_co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SV_template_corp 13">
        <a:dk1>
          <a:srgbClr val="000000"/>
        </a:dk1>
        <a:lt1>
          <a:srgbClr val="FFFFFF"/>
        </a:lt1>
        <a:dk2>
          <a:srgbClr val="002664"/>
        </a:dk2>
        <a:lt2>
          <a:srgbClr val="5E6A71"/>
        </a:lt2>
        <a:accent1>
          <a:srgbClr val="739ABC"/>
        </a:accent1>
        <a:accent2>
          <a:srgbClr val="69BE28"/>
        </a:accent2>
        <a:accent3>
          <a:srgbClr val="FFFFFF"/>
        </a:accent3>
        <a:accent4>
          <a:srgbClr val="000000"/>
        </a:accent4>
        <a:accent5>
          <a:srgbClr val="BCCADA"/>
        </a:accent5>
        <a:accent6>
          <a:srgbClr val="5EAC23"/>
        </a:accent6>
        <a:hlink>
          <a:srgbClr val="FECB00"/>
        </a:hlink>
        <a:folHlink>
          <a:srgbClr val="FF6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AO Presentation Template" id="{348C25B4-A1AE-4897-B586-7CDA0EB6880F}" vid="{1C7B64FF-7959-468E-A216-C3C7F4DA3BA7}"/>
    </a:ext>
  </a:extLst>
</a:theme>
</file>

<file path=ppt/theme/theme6.xml><?xml version="1.0" encoding="utf-8"?>
<a:theme xmlns:a="http://schemas.openxmlformats.org/drawingml/2006/main" name="Borisch 2017">
  <a:themeElements>
    <a:clrScheme name="Amphenol">
      <a:dk1>
        <a:sysClr val="windowText" lastClr="000000"/>
      </a:dk1>
      <a:lt1>
        <a:sysClr val="window" lastClr="FFFFFF"/>
      </a:lt1>
      <a:dk2>
        <a:srgbClr val="005EB8"/>
      </a:dk2>
      <a:lt2>
        <a:srgbClr val="EEECE1"/>
      </a:lt2>
      <a:accent1>
        <a:srgbClr val="002664"/>
      </a:accent1>
      <a:accent2>
        <a:srgbClr val="546A71"/>
      </a:accent2>
      <a:accent3>
        <a:srgbClr val="D1D4D3"/>
      </a:accent3>
      <a:accent4>
        <a:srgbClr val="739ABC"/>
      </a:accent4>
      <a:accent5>
        <a:srgbClr val="69BE28"/>
      </a:accent5>
      <a:accent6>
        <a:srgbClr val="F79646"/>
      </a:accent6>
      <a:hlink>
        <a:srgbClr val="002664"/>
      </a:hlink>
      <a:folHlink>
        <a:srgbClr val="546A71"/>
      </a:folHlink>
    </a:clrScheme>
    <a:fontScheme name="DSV_template_co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SV_template_co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SV_template_co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SV_template_co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SV_template_co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SV_template_co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SV_template_co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SV_template_co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SV_template_co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SV_template_co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SV_template_co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SV_template_co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SV_template_co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SV_template_corp 13">
        <a:dk1>
          <a:srgbClr val="000000"/>
        </a:dk1>
        <a:lt1>
          <a:srgbClr val="FFFFFF"/>
        </a:lt1>
        <a:dk2>
          <a:srgbClr val="002664"/>
        </a:dk2>
        <a:lt2>
          <a:srgbClr val="5E6A71"/>
        </a:lt2>
        <a:accent1>
          <a:srgbClr val="739ABC"/>
        </a:accent1>
        <a:accent2>
          <a:srgbClr val="69BE28"/>
        </a:accent2>
        <a:accent3>
          <a:srgbClr val="FFFFFF"/>
        </a:accent3>
        <a:accent4>
          <a:srgbClr val="000000"/>
        </a:accent4>
        <a:accent5>
          <a:srgbClr val="BCCADA"/>
        </a:accent5>
        <a:accent6>
          <a:srgbClr val="5EAC23"/>
        </a:accent6>
        <a:hlink>
          <a:srgbClr val="FECB00"/>
        </a:hlink>
        <a:folHlink>
          <a:srgbClr val="FF6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AO Presentation Template" id="{348C25B4-A1AE-4897-B586-7CDA0EB6880F}" vid="{1C7B64FF-7959-468E-A216-C3C7F4DA3BA7}"/>
    </a:ext>
  </a:extLst>
</a:theme>
</file>

<file path=ppt/theme/theme7.xml><?xml version="1.0" encoding="utf-8"?>
<a:theme xmlns:a="http://schemas.openxmlformats.org/drawingml/2006/main" name="Griffith 2017">
  <a:themeElements>
    <a:clrScheme name="Amphenol">
      <a:dk1>
        <a:sysClr val="windowText" lastClr="000000"/>
      </a:dk1>
      <a:lt1>
        <a:sysClr val="window" lastClr="FFFFFF"/>
      </a:lt1>
      <a:dk2>
        <a:srgbClr val="005EB8"/>
      </a:dk2>
      <a:lt2>
        <a:srgbClr val="EEECE1"/>
      </a:lt2>
      <a:accent1>
        <a:srgbClr val="002664"/>
      </a:accent1>
      <a:accent2>
        <a:srgbClr val="546A71"/>
      </a:accent2>
      <a:accent3>
        <a:srgbClr val="D1D4D3"/>
      </a:accent3>
      <a:accent4>
        <a:srgbClr val="739ABC"/>
      </a:accent4>
      <a:accent5>
        <a:srgbClr val="69BE28"/>
      </a:accent5>
      <a:accent6>
        <a:srgbClr val="F79646"/>
      </a:accent6>
      <a:hlink>
        <a:srgbClr val="002664"/>
      </a:hlink>
      <a:folHlink>
        <a:srgbClr val="546A71"/>
      </a:folHlink>
    </a:clrScheme>
    <a:fontScheme name="DSV_template_co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SV_template_co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SV_template_co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SV_template_co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SV_template_co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SV_template_co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SV_template_co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SV_template_co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SV_template_co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SV_template_co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SV_template_co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SV_template_co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SV_template_co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SV_template_corp 13">
        <a:dk1>
          <a:srgbClr val="000000"/>
        </a:dk1>
        <a:lt1>
          <a:srgbClr val="FFFFFF"/>
        </a:lt1>
        <a:dk2>
          <a:srgbClr val="002664"/>
        </a:dk2>
        <a:lt2>
          <a:srgbClr val="5E6A71"/>
        </a:lt2>
        <a:accent1>
          <a:srgbClr val="739ABC"/>
        </a:accent1>
        <a:accent2>
          <a:srgbClr val="69BE28"/>
        </a:accent2>
        <a:accent3>
          <a:srgbClr val="FFFFFF"/>
        </a:accent3>
        <a:accent4>
          <a:srgbClr val="000000"/>
        </a:accent4>
        <a:accent5>
          <a:srgbClr val="BCCADA"/>
        </a:accent5>
        <a:accent6>
          <a:srgbClr val="5EAC23"/>
        </a:accent6>
        <a:hlink>
          <a:srgbClr val="FECB00"/>
        </a:hlink>
        <a:folHlink>
          <a:srgbClr val="FF6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AO Presentation Template" id="{348C25B4-A1AE-4897-B586-7CDA0EB6880F}" vid="{1C7B64FF-7959-468E-A216-C3C7F4DA3BA7}"/>
    </a:ext>
  </a:extLst>
</a:theme>
</file>

<file path=ppt/theme/theme8.xml><?xml version="1.0" encoding="utf-8"?>
<a:theme xmlns:a="http://schemas.openxmlformats.org/drawingml/2006/main" name="1_Amphonel-tagline 2017">
  <a:themeElements>
    <a:clrScheme name="Amphenol">
      <a:dk1>
        <a:sysClr val="windowText" lastClr="000000"/>
      </a:dk1>
      <a:lt1>
        <a:sysClr val="window" lastClr="FFFFFF"/>
      </a:lt1>
      <a:dk2>
        <a:srgbClr val="005EB8"/>
      </a:dk2>
      <a:lt2>
        <a:srgbClr val="EEECE1"/>
      </a:lt2>
      <a:accent1>
        <a:srgbClr val="002664"/>
      </a:accent1>
      <a:accent2>
        <a:srgbClr val="546A71"/>
      </a:accent2>
      <a:accent3>
        <a:srgbClr val="D1D4D3"/>
      </a:accent3>
      <a:accent4>
        <a:srgbClr val="739ABC"/>
      </a:accent4>
      <a:accent5>
        <a:srgbClr val="69BE28"/>
      </a:accent5>
      <a:accent6>
        <a:srgbClr val="F79646"/>
      </a:accent6>
      <a:hlink>
        <a:srgbClr val="002664"/>
      </a:hlink>
      <a:folHlink>
        <a:srgbClr val="546A71"/>
      </a:folHlink>
    </a:clrScheme>
    <a:fontScheme name="DSV_template_co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SV_template_co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SV_template_co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SV_template_co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SV_template_co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SV_template_co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SV_template_co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SV_template_co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SV_template_co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SV_template_co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SV_template_co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SV_template_co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SV_template_co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SV_template_corp 13">
        <a:dk1>
          <a:srgbClr val="000000"/>
        </a:dk1>
        <a:lt1>
          <a:srgbClr val="FFFFFF"/>
        </a:lt1>
        <a:dk2>
          <a:srgbClr val="002664"/>
        </a:dk2>
        <a:lt2>
          <a:srgbClr val="5E6A71"/>
        </a:lt2>
        <a:accent1>
          <a:srgbClr val="739ABC"/>
        </a:accent1>
        <a:accent2>
          <a:srgbClr val="69BE28"/>
        </a:accent2>
        <a:accent3>
          <a:srgbClr val="FFFFFF"/>
        </a:accent3>
        <a:accent4>
          <a:srgbClr val="000000"/>
        </a:accent4>
        <a:accent5>
          <a:srgbClr val="BCCADA"/>
        </a:accent5>
        <a:accent6>
          <a:srgbClr val="5EAC23"/>
        </a:accent6>
        <a:hlink>
          <a:srgbClr val="FECB00"/>
        </a:hlink>
        <a:folHlink>
          <a:srgbClr val="FF6E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AO Presentation Template" id="{348C25B4-A1AE-4897-B586-7CDA0EB6880F}" vid="{1C7B64FF-7959-468E-A216-C3C7F4DA3BA7}"/>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32285</TotalTime>
  <Words>1272</Words>
  <Application>Microsoft Office PowerPoint</Application>
  <PresentationFormat>画面に合わせる (4:3)</PresentationFormat>
  <Paragraphs>174</Paragraphs>
  <Slides>33</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8</vt:i4>
      </vt:variant>
      <vt:variant>
        <vt:lpstr>埋め込まれた OLE サーバー</vt:lpstr>
      </vt:variant>
      <vt:variant>
        <vt:i4>1</vt:i4>
      </vt:variant>
      <vt:variant>
        <vt:lpstr>スライド タイトル</vt:lpstr>
      </vt:variant>
      <vt:variant>
        <vt:i4>33</vt:i4>
      </vt:variant>
    </vt:vector>
  </HeadingPairs>
  <TitlesOfParts>
    <vt:vector size="52" baseType="lpstr">
      <vt:lpstr>Frutiger-Light</vt:lpstr>
      <vt:lpstr>ＭＳ Ｐゴシック</vt:lpstr>
      <vt:lpstr>Noto Sans JP</vt:lpstr>
      <vt:lpstr>Open Sans</vt:lpstr>
      <vt:lpstr>Open Sans Light</vt:lpstr>
      <vt:lpstr>宋体</vt:lpstr>
      <vt:lpstr>Meiryo</vt:lpstr>
      <vt:lpstr>Arial</vt:lpstr>
      <vt:lpstr>Courier New</vt:lpstr>
      <vt:lpstr>Wingdings</vt:lpstr>
      <vt:lpstr>Amphonel-tagline 2017</vt:lpstr>
      <vt:lpstr>AAO 2017</vt:lpstr>
      <vt:lpstr>ACAD 2017</vt:lpstr>
      <vt:lpstr>AMAO 2017</vt:lpstr>
      <vt:lpstr>1_AMAO 2017</vt:lpstr>
      <vt:lpstr>Borisch 2017</vt:lpstr>
      <vt:lpstr>Griffith 2017</vt:lpstr>
      <vt:lpstr>1_Amphonel-tagline 2017</vt:lpstr>
      <vt:lpstr>think-cell Slide</vt:lpstr>
      <vt:lpstr>バッテリ用FPC</vt:lpstr>
      <vt:lpstr>FPCとは？</vt:lpstr>
      <vt:lpstr>FPCの構造</vt:lpstr>
      <vt:lpstr>車載のFPC事例</vt:lpstr>
      <vt:lpstr>ケーブルASSY  V.S.  FPC</vt:lpstr>
      <vt:lpstr>CCS回路(Cell Connection System)</vt:lpstr>
      <vt:lpstr>CSS用 FPCの見積依頼に必要なもの</vt:lpstr>
      <vt:lpstr>Q&amp;A①</vt:lpstr>
      <vt:lpstr>Q&amp;A②</vt:lpstr>
      <vt:lpstr>ケースタイプ</vt:lpstr>
      <vt:lpstr>ラミネートタイプ①</vt:lpstr>
      <vt:lpstr>ラミネートタイプ②</vt:lpstr>
      <vt:lpstr>Wire Bonding solution</vt:lpstr>
      <vt:lpstr>Laser Soldering Solution</vt:lpstr>
      <vt:lpstr>Terminal Crimping Solution</vt:lpstr>
      <vt:lpstr>参考:ガーバーデータとは</vt:lpstr>
      <vt:lpstr>電池セルの種類:角型(プリズム)セル</vt:lpstr>
      <vt:lpstr>電池セルの種類:シリンダ(円筒型)セル</vt:lpstr>
      <vt:lpstr>参考:日本メルセンのFPC(円筒型電池)</vt:lpstr>
      <vt:lpstr>参考:テスラモデルSバッテリパック</vt:lpstr>
      <vt:lpstr>電池セルの種類:ラミネート型(パウチセル)</vt:lpstr>
      <vt:lpstr>各バッテリータイプの比較</vt:lpstr>
      <vt:lpstr>主な車載FPC Player</vt:lpstr>
      <vt:lpstr>FPCの製造工程</vt:lpstr>
      <vt:lpstr>Material cutting &amp; CNC drilling</vt:lpstr>
      <vt:lpstr>Cleaning</vt:lpstr>
      <vt:lpstr>PTH &amp; Copper Plating</vt:lpstr>
      <vt:lpstr>Pattern transfer</vt:lpstr>
      <vt:lpstr>Assembly &amp; lamination</vt:lpstr>
      <vt:lpstr>表面処理</vt:lpstr>
      <vt:lpstr>Silk screening &amp; punching</vt:lpstr>
      <vt:lpstr>Assembly &amp; SMT</vt:lpstr>
      <vt:lpstr>GASF 試験装置</vt:lpstr>
    </vt:vector>
  </TitlesOfParts>
  <Company>DFDS Transport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PJL</dc:creator>
  <cp:lastModifiedBy>Suguru Akita</cp:lastModifiedBy>
  <cp:revision>1034</cp:revision>
  <cp:lastPrinted>2021-06-09T00:38:43Z</cp:lastPrinted>
  <dcterms:created xsi:type="dcterms:W3CDTF">2007-03-20T15:36:25Z</dcterms:created>
  <dcterms:modified xsi:type="dcterms:W3CDTF">2021-11-01T06:35:01Z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338378</vt:lpwstr>
  </property>
  <property fmtid="{D5CDD505-2E9C-101B-9397-08002B2CF9AE}" pid="3" name="NXPowerLiteSettings">
    <vt:lpwstr>F7000400038000</vt:lpwstr>
  </property>
  <property fmtid="{D5CDD505-2E9C-101B-9397-08002B2CF9AE}" pid="4" name="NXPowerLiteVersion">
    <vt:lpwstr>D5.1.5</vt:lpwstr>
  </property>
</Properties>
</file>